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366" r:id="rId5"/>
    <p:sldId id="358" r:id="rId6"/>
    <p:sldId id="359" r:id="rId7"/>
    <p:sldId id="367" r:id="rId8"/>
    <p:sldId id="3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1873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rple Bar Starter - Purple 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AA46C4-B71E-5C46-8036-FD7BF5E41F55}"/>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10" name="Freeform: Shape 8">
            <a:extLst>
              <a:ext uri="{FF2B5EF4-FFF2-40B4-BE49-F238E27FC236}">
                <a16:creationId xmlns:a16="http://schemas.microsoft.com/office/drawing/2014/main" id="{0C720ACE-9230-0540-A25F-3B10C85F8FD6}"/>
              </a:ext>
            </a:extLst>
          </p:cNvPr>
          <p:cNvSpPr/>
          <p:nvPr/>
        </p:nvSpPr>
        <p:spPr>
          <a:xfrm>
            <a:off x="972706"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421144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rple Bar Ender - Purpl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D06381-41A6-134E-B960-0BD2B4F644E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4" name="Freeform: Shape 8">
            <a:extLst>
              <a:ext uri="{FF2B5EF4-FFF2-40B4-BE49-F238E27FC236}">
                <a16:creationId xmlns:a16="http://schemas.microsoft.com/office/drawing/2014/main" id="{72FA96F7-B0C3-C04F-B4CF-0BF7BFBB3031}"/>
              </a:ext>
            </a:extLst>
          </p:cNvPr>
          <p:cNvSpPr/>
          <p:nvPr/>
        </p:nvSpPr>
        <p:spPr>
          <a:xfrm flipH="1">
            <a:off x="-149513" y="1438656"/>
            <a:ext cx="11408229" cy="3980688"/>
          </a:xfrm>
          <a:custGeom>
            <a:avLst/>
            <a:gdLst>
              <a:gd name="connsiteX0" fmla="*/ 2743200 w 15544800"/>
              <a:gd name="connsiteY0" fmla="*/ 0 h 5486400"/>
              <a:gd name="connsiteX1" fmla="*/ 15544800 w 15544800"/>
              <a:gd name="connsiteY1" fmla="*/ 0 h 5486400"/>
              <a:gd name="connsiteX2" fmla="*/ 15544800 w 15544800"/>
              <a:gd name="connsiteY2" fmla="*/ 5486400 h 5486400"/>
              <a:gd name="connsiteX3" fmla="*/ 2743200 w 15544800"/>
              <a:gd name="connsiteY3" fmla="*/ 5486400 h 5486400"/>
              <a:gd name="connsiteX4" fmla="*/ 0 w 15544800"/>
              <a:gd name="connsiteY4" fmla="*/ 2743200 h 5486400"/>
              <a:gd name="connsiteX5" fmla="*/ 2743200 w 15544800"/>
              <a:gd name="connsiteY5" fmla="*/ 0 h 5486400"/>
              <a:gd name="connsiteX0" fmla="*/ 2743200 w 17112343"/>
              <a:gd name="connsiteY0" fmla="*/ 0 h 5486400"/>
              <a:gd name="connsiteX1" fmla="*/ 17112343 w 17112343"/>
              <a:gd name="connsiteY1" fmla="*/ 0 h 5486400"/>
              <a:gd name="connsiteX2" fmla="*/ 15544800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 name="connsiteX0" fmla="*/ 2743200 w 17112343"/>
              <a:gd name="connsiteY0" fmla="*/ 0 h 5486400"/>
              <a:gd name="connsiteX1" fmla="*/ 17112343 w 17112343"/>
              <a:gd name="connsiteY1" fmla="*/ 0 h 5486400"/>
              <a:gd name="connsiteX2" fmla="*/ 17079686 w 17112343"/>
              <a:gd name="connsiteY2" fmla="*/ 5486400 h 5486400"/>
              <a:gd name="connsiteX3" fmla="*/ 2743200 w 17112343"/>
              <a:gd name="connsiteY3" fmla="*/ 5486400 h 5486400"/>
              <a:gd name="connsiteX4" fmla="*/ 0 w 17112343"/>
              <a:gd name="connsiteY4" fmla="*/ 2743200 h 5486400"/>
              <a:gd name="connsiteX5" fmla="*/ 2743200 w 17112343"/>
              <a:gd name="connsiteY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2343" h="548640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Tree>
    <p:extLst>
      <p:ext uri="{BB962C8B-B14F-4D97-AF65-F5344CB8AC3E}">
        <p14:creationId xmlns:p14="http://schemas.microsoft.com/office/powerpoint/2010/main" val="233990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6096001" y="1438470"/>
            <a:ext cx="6156207"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0" y="1438276"/>
            <a:ext cx="6096000" cy="3981450"/>
          </a:xfrm>
        </p:spPr>
        <p:txBody>
          <a:bodyPr/>
          <a:lstStyle/>
          <a:p>
            <a:r>
              <a:rPr lang="en-US"/>
              <a:t>Click icon to add picture</a:t>
            </a:r>
          </a:p>
        </p:txBody>
      </p:sp>
    </p:spTree>
    <p:extLst>
      <p:ext uri="{BB962C8B-B14F-4D97-AF65-F5344CB8AC3E}">
        <p14:creationId xmlns:p14="http://schemas.microsoft.com/office/powerpoint/2010/main" val="424525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rple Bar 1/2 - Purple Title and Logo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110837" y="1438470"/>
            <a:ext cx="6218559"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4" name="Picture Placeholder 3">
            <a:extLst>
              <a:ext uri="{FF2B5EF4-FFF2-40B4-BE49-F238E27FC236}">
                <a16:creationId xmlns:a16="http://schemas.microsoft.com/office/drawing/2014/main" id="{C9A850ED-756B-054D-9040-03F9CE826E62}"/>
              </a:ext>
            </a:extLst>
          </p:cNvPr>
          <p:cNvSpPr>
            <a:spLocks noGrp="1"/>
          </p:cNvSpPr>
          <p:nvPr>
            <p:ph type="pic" sz="quarter" idx="10"/>
          </p:nvPr>
        </p:nvSpPr>
        <p:spPr>
          <a:xfrm>
            <a:off x="6107722" y="1438470"/>
            <a:ext cx="6096000" cy="3981450"/>
          </a:xfrm>
        </p:spPr>
        <p:txBody>
          <a:bodyPr/>
          <a:lstStyle/>
          <a:p>
            <a:r>
              <a:rPr lang="en-US"/>
              <a:t>Click icon to add picture</a:t>
            </a:r>
          </a:p>
        </p:txBody>
      </p:sp>
    </p:spTree>
    <p:extLst>
      <p:ext uri="{BB962C8B-B14F-4D97-AF65-F5344CB8AC3E}">
        <p14:creationId xmlns:p14="http://schemas.microsoft.com/office/powerpoint/2010/main" val="284745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urple Bar (Top Half)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2566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405538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 Bar (Top Third)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27068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338765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Top Half)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7" name="Picture Placeholder 5">
            <a:extLst>
              <a:ext uri="{FF2B5EF4-FFF2-40B4-BE49-F238E27FC236}">
                <a16:creationId xmlns:a16="http://schemas.microsoft.com/office/drawing/2014/main" id="{58A66BED-EC7D-8247-94F2-49A6AC3BD430}"/>
              </a:ext>
            </a:extLst>
          </p:cNvPr>
          <p:cNvSpPr>
            <a:spLocks noGrp="1"/>
          </p:cNvSpPr>
          <p:nvPr>
            <p:ph type="pic" sz="quarter" idx="11"/>
          </p:nvPr>
        </p:nvSpPr>
        <p:spPr>
          <a:xfrm>
            <a:off x="0" y="1600200"/>
            <a:ext cx="12192000" cy="2438400"/>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364478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70389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 Green Line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147814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 Green Line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795E8F20-2A3A-034B-A088-3A801A9A0F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872133" y="0"/>
            <a:ext cx="2319867" cy="1608667"/>
          </a:xfrm>
          <a:prstGeom prst="rect">
            <a:avLst/>
          </a:prstGeom>
        </p:spPr>
      </p:pic>
    </p:spTree>
    <p:extLst>
      <p:ext uri="{BB962C8B-B14F-4D97-AF65-F5344CB8AC3E}">
        <p14:creationId xmlns:p14="http://schemas.microsoft.com/office/powerpoint/2010/main" val="75198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Lt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4259"/>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993934"/>
            <a:ext cx="9144000" cy="1655762"/>
          </a:xfrm>
        </p:spPr>
        <p:txBody>
          <a:bodyPr/>
          <a:lstStyle>
            <a:lvl1pPr marL="0" indent="0" algn="ctr">
              <a:buNone/>
              <a:defRPr sz="24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235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spTree>
    <p:extLst>
      <p:ext uri="{BB962C8B-B14F-4D97-AF65-F5344CB8AC3E}">
        <p14:creationId xmlns:p14="http://schemas.microsoft.com/office/powerpoint/2010/main" val="3997765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 Green Crosshatch Accent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9861984" cy="841633"/>
          </a:xfrm>
        </p:spPr>
        <p:txBody>
          <a:bodyPr/>
          <a:lstStyle>
            <a:lvl1pPr>
              <a:defRPr>
                <a:solidFill>
                  <a:schemeClr val="accent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76A5025F-149B-0943-9648-C0FE77084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439400" y="0"/>
            <a:ext cx="1752600" cy="2167467"/>
          </a:xfrm>
          <a:prstGeom prst="rect">
            <a:avLst/>
          </a:prstGeom>
        </p:spPr>
      </p:pic>
      <p:pic>
        <p:nvPicPr>
          <p:cNvPr id="4" name="Graphic 3">
            <a:extLst>
              <a:ext uri="{FF2B5EF4-FFF2-40B4-BE49-F238E27FC236}">
                <a16:creationId xmlns:a16="http://schemas.microsoft.com/office/drawing/2014/main" id="{8A37C3CC-213D-284D-84EA-72794D3670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438901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136853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alf and Half -  White Blank w/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177168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and Half -  White Blank w/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1039948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903728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alf and Half -  White w/ Title and Image Right and Corner Acc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49975955-D954-B848-8BB7-DD722EBE6821}"/>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9E8C078C-14EF-E549-B3BD-C51C7BE50C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517102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f and Half -  White w/ Title and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0" y="0"/>
            <a:ext cx="6096000" cy="6858000"/>
          </a:xfrm>
        </p:spPr>
        <p:txBody>
          <a:bodyPr/>
          <a:lstStyle/>
          <a:p>
            <a:r>
              <a:rPr lang="en-US"/>
              <a:t>Click icon to add picture</a:t>
            </a:r>
          </a:p>
        </p:txBody>
      </p:sp>
      <p:sp>
        <p:nvSpPr>
          <p:cNvPr id="3" name="Title 1">
            <a:extLst>
              <a:ext uri="{FF2B5EF4-FFF2-40B4-BE49-F238E27FC236}">
                <a16:creationId xmlns:a16="http://schemas.microsoft.com/office/drawing/2014/main" id="{809E7CC9-B1A5-2D44-8B2F-8B707749CAE7}"/>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0218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and Half -  Purple Lef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7476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and Half -  Purple Left and Title Right with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2AF2AAB8-5199-8E44-A902-14D415CED9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872133" y="5249333"/>
            <a:ext cx="2319867" cy="1608667"/>
          </a:xfrm>
          <a:prstGeom prst="rect">
            <a:avLst/>
          </a:prstGeom>
        </p:spPr>
      </p:pic>
    </p:spTree>
    <p:extLst>
      <p:ext uri="{BB962C8B-B14F-4D97-AF65-F5344CB8AC3E}">
        <p14:creationId xmlns:p14="http://schemas.microsoft.com/office/powerpoint/2010/main" val="76678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4158482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alf and Half -  Purple Right and Tit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641400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alf and Half -  Purple Right and Title Left and Corner Acc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BF27E210-3EC7-B345-92E4-99BB166052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653913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f and Half -  Purple Right and Tit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2458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and Half -  Purple and Title Right, Image Left">
    <p:spTree>
      <p:nvGrpSpPr>
        <p:cNvPr id="1" name=""/>
        <p:cNvGrpSpPr/>
        <p:nvPr/>
      </p:nvGrpSpPr>
      <p:grpSpPr>
        <a:xfrm>
          <a:off x="0" y="0"/>
          <a:ext cx="0" cy="0"/>
          <a:chOff x="0" y="0"/>
          <a:chExt cx="0" cy="0"/>
        </a:xfrm>
      </p:grpSpPr>
      <p:sp>
        <p:nvSpPr>
          <p:cNvPr id="6" name="Background Color">
            <a:extLst>
              <a:ext uri="{FF2B5EF4-FFF2-40B4-BE49-F238E27FC236}">
                <a16:creationId xmlns:a16="http://schemas.microsoft.com/office/drawing/2014/main" id="{A72F9498-4D11-1E4E-8F96-D54CC4C9D525}"/>
              </a:ext>
            </a:extLst>
          </p:cNvPr>
          <p:cNvSpPr/>
          <p:nvPr/>
        </p:nvSpPr>
        <p:spPr>
          <a:xfrm>
            <a:off x="6096000" y="0"/>
            <a:ext cx="6096000" cy="6858000"/>
          </a:xfrm>
          <a:prstGeom prst="rect">
            <a:avLst/>
          </a:prstGeom>
          <a:gradFill flip="none" rotWithShape="1">
            <a:gsLst>
              <a:gs pos="0">
                <a:schemeClr val="accent3"/>
              </a:gs>
              <a:gs pos="99000">
                <a:schemeClr val="accent1"/>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 name="Title 1">
            <a:extLst>
              <a:ext uri="{FF2B5EF4-FFF2-40B4-BE49-F238E27FC236}">
                <a16:creationId xmlns:a16="http://schemas.microsoft.com/office/drawing/2014/main" id="{E63CAF36-1D86-4344-937D-829DE199DB62}"/>
              </a:ext>
            </a:extLst>
          </p:cNvPr>
          <p:cNvSpPr>
            <a:spLocks noGrp="1"/>
          </p:cNvSpPr>
          <p:nvPr>
            <p:ph type="title"/>
          </p:nvPr>
        </p:nvSpPr>
        <p:spPr>
          <a:xfrm>
            <a:off x="6411687"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
        <p:nvSpPr>
          <p:cNvPr id="4" name="Rectangle Tint">
            <a:extLst>
              <a:ext uri="{FF2B5EF4-FFF2-40B4-BE49-F238E27FC236}">
                <a16:creationId xmlns:a16="http://schemas.microsoft.com/office/drawing/2014/main" id="{DD0B8E90-4F55-D843-9158-E7949E2B4935}"/>
              </a:ext>
            </a:extLst>
          </p:cNvPr>
          <p:cNvSpPr/>
          <p:nvPr/>
        </p:nvSpPr>
        <p:spPr>
          <a:xfrm>
            <a:off x="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87C68267-6C57-AF4A-8C3C-EBB2F4BE026C}"/>
              </a:ext>
            </a:extLst>
          </p:cNvPr>
          <p:cNvSpPr>
            <a:spLocks noGrp="1"/>
          </p:cNvSpPr>
          <p:nvPr>
            <p:ph type="pic" sz="quarter" idx="10"/>
          </p:nvPr>
        </p:nvSpPr>
        <p:spPr>
          <a:xfrm>
            <a:off x="0" y="0"/>
            <a:ext cx="6096000" cy="6858000"/>
          </a:xfrm>
        </p:spPr>
        <p:txBody>
          <a:bodyPr/>
          <a:lstStyle/>
          <a:p>
            <a:r>
              <a:rPr lang="en-US"/>
              <a:t>Click icon to add picture</a:t>
            </a:r>
          </a:p>
        </p:txBody>
      </p:sp>
    </p:spTree>
    <p:extLst>
      <p:ext uri="{BB962C8B-B14F-4D97-AF65-F5344CB8AC3E}">
        <p14:creationId xmlns:p14="http://schemas.microsoft.com/office/powerpoint/2010/main" val="3846635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and Half -  Title Lef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1329187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and Half -  Title Left with Corner Accent, Image Righ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357E1A-27AD-C149-B2C0-144B2AA9AC99}"/>
              </a:ext>
            </a:extLst>
          </p:cNvPr>
          <p:cNvSpPr>
            <a:spLocks noGrp="1"/>
          </p:cNvSpPr>
          <p:nvPr>
            <p:ph type="title"/>
          </p:nvPr>
        </p:nvSpPr>
        <p:spPr>
          <a:xfrm>
            <a:off x="339133" y="365126"/>
            <a:ext cx="5452067" cy="841633"/>
          </a:xfrm>
        </p:spPr>
        <p:txBody>
          <a:bodyPr/>
          <a:lstStyle>
            <a:lvl1pPr>
              <a:defRPr>
                <a:solidFill>
                  <a:schemeClr val="accent1"/>
                </a:solidFill>
                <a:latin typeface="+mj-lt"/>
              </a:defRPr>
            </a:lvl1pPr>
          </a:lstStyle>
          <a:p>
            <a:r>
              <a:rPr lang="en-US"/>
              <a:t>Click to edit Master title style</a:t>
            </a:r>
          </a:p>
        </p:txBody>
      </p:sp>
      <p:sp>
        <p:nvSpPr>
          <p:cNvPr id="5" name="Rectangle Tint">
            <a:extLst>
              <a:ext uri="{FF2B5EF4-FFF2-40B4-BE49-F238E27FC236}">
                <a16:creationId xmlns:a16="http://schemas.microsoft.com/office/drawing/2014/main" id="{F018EEEE-5986-1745-9125-48E4EF82BE08}"/>
              </a:ext>
            </a:extLst>
          </p:cNvPr>
          <p:cNvSpPr/>
          <p:nvPr/>
        </p:nvSpPr>
        <p:spPr>
          <a:xfrm>
            <a:off x="6096000" y="0"/>
            <a:ext cx="6096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Picture Placeholder 6">
            <a:extLst>
              <a:ext uri="{FF2B5EF4-FFF2-40B4-BE49-F238E27FC236}">
                <a16:creationId xmlns:a16="http://schemas.microsoft.com/office/drawing/2014/main" id="{39858B08-4D22-1544-8943-E46F9A656A76}"/>
              </a:ext>
            </a:extLst>
          </p:cNvPr>
          <p:cNvSpPr>
            <a:spLocks noGrp="1"/>
          </p:cNvSpPr>
          <p:nvPr>
            <p:ph type="pic" sz="quarter" idx="10"/>
          </p:nvPr>
        </p:nvSpPr>
        <p:spPr>
          <a:xfrm>
            <a:off x="6096000" y="0"/>
            <a:ext cx="6096000" cy="6858000"/>
          </a:xfrm>
        </p:spPr>
        <p:txBody>
          <a:bodyPr/>
          <a:lstStyle/>
          <a:p>
            <a:r>
              <a:rPr lang="en-US"/>
              <a:t>Click icon to add picture</a:t>
            </a:r>
          </a:p>
        </p:txBody>
      </p:sp>
      <p:pic>
        <p:nvPicPr>
          <p:cNvPr id="6" name="Graphic 5">
            <a:extLst>
              <a:ext uri="{FF2B5EF4-FFF2-40B4-BE49-F238E27FC236}">
                <a16:creationId xmlns:a16="http://schemas.microsoft.com/office/drawing/2014/main" id="{978E3FC5-00D5-EB47-A4C2-1992B4375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56434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Background with Left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CB7C9E-03B8-354D-B8D0-7EA03B47D25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11" name="Title Placeholder">
            <a:extLst>
              <a:ext uri="{FF2B5EF4-FFF2-40B4-BE49-F238E27FC236}">
                <a16:creationId xmlns:a16="http://schemas.microsoft.com/office/drawing/2014/main" id="{66D7D4A8-B9CF-C84D-B563-05F464F49094}"/>
              </a:ext>
            </a:extLst>
          </p:cNvPr>
          <p:cNvSpPr>
            <a:spLocks noGrp="1"/>
          </p:cNvSpPr>
          <p:nvPr>
            <p:ph type="body" sz="quarter" idx="11" hasCustomPrompt="1"/>
          </p:nvPr>
        </p:nvSpPr>
        <p:spPr>
          <a:xfrm>
            <a:off x="475192" y="836514"/>
            <a:ext cx="3275541" cy="960967"/>
          </a:xfrm>
        </p:spPr>
        <p:txBody>
          <a:bodyPr>
            <a:normAutofit/>
          </a:bodyPr>
          <a:lstStyle>
            <a:lvl1pPr marL="0" indent="0">
              <a:buNone/>
              <a:defRPr sz="3200">
                <a:solidFill>
                  <a:schemeClr val="bg1"/>
                </a:solidFill>
                <a:latin typeface="+mj-lt"/>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title</a:t>
            </a:r>
          </a:p>
        </p:txBody>
      </p:sp>
      <p:sp>
        <p:nvSpPr>
          <p:cNvPr id="13" name="Body Text Placeholder">
            <a:extLst>
              <a:ext uri="{FF2B5EF4-FFF2-40B4-BE49-F238E27FC236}">
                <a16:creationId xmlns:a16="http://schemas.microsoft.com/office/drawing/2014/main" id="{E624EB92-9ADA-E84F-BAF9-595242074896}"/>
              </a:ext>
            </a:extLst>
          </p:cNvPr>
          <p:cNvSpPr>
            <a:spLocks noGrp="1"/>
          </p:cNvSpPr>
          <p:nvPr>
            <p:ph type="body" sz="quarter" idx="12" hasCustomPrompt="1"/>
          </p:nvPr>
        </p:nvSpPr>
        <p:spPr>
          <a:xfrm>
            <a:off x="475192" y="2211290"/>
            <a:ext cx="3275541" cy="2800350"/>
          </a:xfrm>
        </p:spPr>
        <p:txBody>
          <a:bodyPr>
            <a:normAutofit/>
          </a:bodyPr>
          <a:lstStyle>
            <a:lvl1pPr marL="0" indent="0">
              <a:lnSpc>
                <a:spcPct val="100000"/>
              </a:lnSpc>
              <a:spcBef>
                <a:spcPts val="0"/>
              </a:spcBef>
              <a:spcAft>
                <a:spcPts val="0"/>
              </a:spcAft>
              <a:buNone/>
              <a:defRPr sz="1867">
                <a:solidFill>
                  <a:schemeClr val="bg1"/>
                </a:solidFill>
              </a:defRPr>
            </a:lvl1pPr>
            <a:lvl2pPr marL="457223" indent="0">
              <a:buNone/>
              <a:defRPr sz="1867">
                <a:solidFill>
                  <a:schemeClr val="bg1"/>
                </a:solidFill>
              </a:defRPr>
            </a:lvl2pPr>
            <a:lvl3pPr marL="914446" indent="0">
              <a:buNone/>
              <a:defRPr sz="1867">
                <a:solidFill>
                  <a:schemeClr val="bg1"/>
                </a:solidFill>
              </a:defRPr>
            </a:lvl3pPr>
            <a:lvl4pPr marL="1371669" indent="0">
              <a:buNone/>
              <a:defRPr sz="1867">
                <a:solidFill>
                  <a:schemeClr val="bg1"/>
                </a:solidFill>
              </a:defRPr>
            </a:lvl4pPr>
            <a:lvl5pPr marL="1828891" indent="0">
              <a:buNone/>
              <a:defRPr sz="1867">
                <a:solidFill>
                  <a:schemeClr val="bg1"/>
                </a:solidFill>
              </a:defRPr>
            </a:lvl5pPr>
          </a:lstStyle>
          <a:p>
            <a:pPr lvl="0"/>
            <a:r>
              <a:rPr lang="en-US" dirty="0"/>
              <a:t>Click to edit body text.</a:t>
            </a:r>
          </a:p>
        </p:txBody>
      </p:sp>
    </p:spTree>
    <p:extLst>
      <p:ext uri="{BB962C8B-B14F-4D97-AF65-F5344CB8AC3E}">
        <p14:creationId xmlns:p14="http://schemas.microsoft.com/office/powerpoint/2010/main" val="3532166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structional">
    <p:bg>
      <p:bgPr>
        <a:solidFill>
          <a:schemeClr val="accent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99E919-683C-5743-825A-9AF555410E0B}"/>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7" name="Graphic 6">
            <a:extLst>
              <a:ext uri="{FF2B5EF4-FFF2-40B4-BE49-F238E27FC236}">
                <a16:creationId xmlns:a16="http://schemas.microsoft.com/office/drawing/2014/main" id="{C0182012-A588-8944-B35E-20607497A4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
        <p:nvSpPr>
          <p:cNvPr id="8" name="TextBox 7">
            <a:extLst>
              <a:ext uri="{FF2B5EF4-FFF2-40B4-BE49-F238E27FC236}">
                <a16:creationId xmlns:a16="http://schemas.microsoft.com/office/drawing/2014/main" id="{3BB5C39D-320A-CA41-ADD6-3E0B6455C219}"/>
              </a:ext>
            </a:extLst>
          </p:cNvPr>
          <p:cNvSpPr txBox="1"/>
          <p:nvPr/>
        </p:nvSpPr>
        <p:spPr>
          <a:xfrm>
            <a:off x="351691" y="6018172"/>
            <a:ext cx="5580054" cy="276999"/>
          </a:xfrm>
          <a:prstGeom prst="rect">
            <a:avLst/>
          </a:prstGeom>
          <a:noFill/>
        </p:spPr>
        <p:txBody>
          <a:bodyPr wrap="none" rtlCol="0">
            <a:spAutoFit/>
          </a:bodyPr>
          <a:lstStyle/>
          <a:p>
            <a:r>
              <a:rPr lang="en-US" sz="1200" i="1" dirty="0">
                <a:solidFill>
                  <a:schemeClr val="bg1">
                    <a:lumMod val="95000"/>
                  </a:schemeClr>
                </a:solidFill>
              </a:rPr>
              <a:t>This slide is for instructional purposes only, and is not to be used in public presentations</a:t>
            </a:r>
          </a:p>
        </p:txBody>
      </p:sp>
    </p:spTree>
    <p:extLst>
      <p:ext uri="{BB962C8B-B14F-4D97-AF65-F5344CB8AC3E}">
        <p14:creationId xmlns:p14="http://schemas.microsoft.com/office/powerpoint/2010/main" val="2865352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t Purple with Acc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344968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k Purple with Title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pic>
        <p:nvPicPr>
          <p:cNvPr id="4" name="Graphic 3">
            <a:extLst>
              <a:ext uri="{FF2B5EF4-FFF2-40B4-BE49-F238E27FC236}">
                <a16:creationId xmlns:a16="http://schemas.microsoft.com/office/drawing/2014/main" id="{5AC578E3-A570-694D-BFE3-FA5294FD4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249333"/>
            <a:ext cx="2319867" cy="1608667"/>
          </a:xfrm>
          <a:prstGeom prst="rect">
            <a:avLst/>
          </a:prstGeom>
        </p:spPr>
      </p:pic>
    </p:spTree>
    <p:extLst>
      <p:ext uri="{BB962C8B-B14F-4D97-AF65-F5344CB8AC3E}">
        <p14:creationId xmlns:p14="http://schemas.microsoft.com/office/powerpoint/2010/main" val="355403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lide Dk Purple w/ Lt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dirty="0"/>
              <a:t>Click to edit Section title</a:t>
            </a:r>
          </a:p>
        </p:txBody>
      </p:sp>
    </p:spTree>
    <p:extLst>
      <p:ext uri="{BB962C8B-B14F-4D97-AF65-F5344CB8AC3E}">
        <p14:creationId xmlns:p14="http://schemas.microsoft.com/office/powerpoint/2010/main" val="4272485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k Purple with Title and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3097776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k Purple with Titl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00981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urple Stacked with Logo">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394773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urple Stacked with Logo and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Graphic 4">
            <a:extLst>
              <a:ext uri="{FF2B5EF4-FFF2-40B4-BE49-F238E27FC236}">
                <a16:creationId xmlns:a16="http://schemas.microsoft.com/office/drawing/2014/main" id="{B94B4BAD-FBC1-F445-B326-91B81580C8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2347042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urple Stacked with Acc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42192FFB-9498-7D47-994E-F96BDB513946}"/>
              </a:ext>
            </a:extLst>
          </p:cNvPr>
          <p:cNvSpPr/>
          <p:nvPr/>
        </p:nvSpPr>
        <p:spPr>
          <a:xfrm>
            <a:off x="0" y="3429000"/>
            <a:ext cx="12192000" cy="3432048"/>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Graphic 5">
            <a:extLst>
              <a:ext uri="{FF2B5EF4-FFF2-40B4-BE49-F238E27FC236}">
                <a16:creationId xmlns:a16="http://schemas.microsoft.com/office/drawing/2014/main" id="{67CCF0F8-7BD8-F549-9A5A-B711BB3CD4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595885" y="0"/>
            <a:ext cx="2596115" cy="1800225"/>
          </a:xfrm>
          <a:prstGeom prst="rect">
            <a:avLst/>
          </a:prstGeom>
        </p:spPr>
      </p:pic>
    </p:spTree>
    <p:extLst>
      <p:ext uri="{BB962C8B-B14F-4D97-AF65-F5344CB8AC3E}">
        <p14:creationId xmlns:p14="http://schemas.microsoft.com/office/powerpoint/2010/main" val="3799266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alf and Half - Lt Purple w/ Title Left, Dk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0" y="-6039"/>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6096000" y="-6039"/>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339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70633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alf and Half - Lt Purple w/ Title Right, Dk Purp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6096000" y="0"/>
            <a:ext cx="6096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60960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p:nvPr>
        </p:nvSpPr>
        <p:spPr>
          <a:xfrm>
            <a:off x="6435133" y="365126"/>
            <a:ext cx="5452067" cy="84163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785904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ne Third - Dk Purple w/ Title Left, Lt Purpl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43B48D-77C1-4241-AD0C-2AEAF56D82D0}"/>
              </a:ext>
            </a:extLst>
          </p:cNvPr>
          <p:cNvSpPr/>
          <p:nvPr/>
        </p:nvSpPr>
        <p:spPr>
          <a:xfrm>
            <a:off x="4267200" y="0"/>
            <a:ext cx="79248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963924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ne Third - Lt Purple w/ Title Left, Lt Whit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5F91C9-CC85-0647-BE20-C48FE9970C3A}"/>
              </a:ext>
            </a:extLst>
          </p:cNvPr>
          <p:cNvSpPr/>
          <p:nvPr/>
        </p:nvSpPr>
        <p:spPr>
          <a:xfrm>
            <a:off x="0" y="0"/>
            <a:ext cx="42672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1"/>
              </a:solidFill>
            </a:endParaRPr>
          </a:p>
        </p:txBody>
      </p:sp>
      <p:sp>
        <p:nvSpPr>
          <p:cNvPr id="8" name="Title 1">
            <a:extLst>
              <a:ext uri="{FF2B5EF4-FFF2-40B4-BE49-F238E27FC236}">
                <a16:creationId xmlns:a16="http://schemas.microsoft.com/office/drawing/2014/main" id="{DAD00BD8-BB28-E94F-B502-59BF15676B6C}"/>
              </a:ext>
            </a:extLst>
          </p:cNvPr>
          <p:cNvSpPr>
            <a:spLocks noGrp="1"/>
          </p:cNvSpPr>
          <p:nvPr>
            <p:ph type="title" hasCustomPrompt="1"/>
          </p:nvPr>
        </p:nvSpPr>
        <p:spPr>
          <a:xfrm>
            <a:off x="324619" y="3008184"/>
            <a:ext cx="3579724" cy="841633"/>
          </a:xfrm>
        </p:spPr>
        <p:txBody>
          <a:bodyPr/>
          <a:lstStyle>
            <a:lvl1pPr algn="ctr">
              <a:defRPr>
                <a:solidFill>
                  <a:schemeClr val="bg1"/>
                </a:solidFill>
                <a:latin typeface="+mj-lt"/>
              </a:defRPr>
            </a:lvl1pPr>
          </a:lstStyle>
          <a:p>
            <a:r>
              <a:rPr lang="en-US" dirty="0"/>
              <a:t>Slide title</a:t>
            </a:r>
          </a:p>
        </p:txBody>
      </p:sp>
    </p:spTree>
    <p:extLst>
      <p:ext uri="{BB962C8B-B14F-4D97-AF65-F5344CB8AC3E}">
        <p14:creationId xmlns:p14="http://schemas.microsoft.com/office/powerpoint/2010/main" val="3836775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t Purple 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41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EF0C42-7A16-5C44-85A3-AC26F376CA3C}"/>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02456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k Purple 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96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9CF85-C4BD-4828-B7E2-AE01278BD297}"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F26F-1DBD-4AD9-8600-0F39E2897D5C}" type="slidenum">
              <a:rPr lang="en-US" smtClean="0"/>
              <a:t>‹#›</a:t>
            </a:fld>
            <a:endParaRPr lang="en-US"/>
          </a:p>
        </p:txBody>
      </p:sp>
    </p:spTree>
    <p:extLst>
      <p:ext uri="{BB962C8B-B14F-4D97-AF65-F5344CB8AC3E}">
        <p14:creationId xmlns:p14="http://schemas.microsoft.com/office/powerpoint/2010/main" val="323613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90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urple Bar - Purple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295495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rple Bar - 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lstStyle>
            <a:lvl1pPr>
              <a:defRPr>
                <a:solidFill>
                  <a:schemeClr val="accent1"/>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Tree>
    <p:extLst>
      <p:ext uri="{BB962C8B-B14F-4D97-AF65-F5344CB8AC3E}">
        <p14:creationId xmlns:p14="http://schemas.microsoft.com/office/powerpoint/2010/main" val="297175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rple Bar - Teal Title an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8146-00CB-6B47-9880-E06C1FC210C6}"/>
              </a:ext>
            </a:extLst>
          </p:cNvPr>
          <p:cNvSpPr>
            <a:spLocks noGrp="1"/>
          </p:cNvSpPr>
          <p:nvPr>
            <p:ph type="title"/>
          </p:nvPr>
        </p:nvSpPr>
        <p:spPr>
          <a:xfrm>
            <a:off x="351692" y="365126"/>
            <a:ext cx="11512062" cy="841633"/>
          </a:xfrm>
        </p:spPr>
        <p:txBody>
          <a:bodyPr>
            <a:normAutofit/>
          </a:bodyPr>
          <a:lstStyle>
            <a:lvl1pPr>
              <a:defRPr sz="4400" b="0" i="0">
                <a:solidFill>
                  <a:schemeClr val="accent2"/>
                </a:solidFill>
                <a:latin typeface="+mj-lt"/>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F4D41C0-7DA0-0941-BFED-04F3FA948CEA}"/>
              </a:ext>
            </a:extLst>
          </p:cNvPr>
          <p:cNvSpPr/>
          <p:nvPr/>
        </p:nvSpPr>
        <p:spPr>
          <a:xfrm>
            <a:off x="0" y="1438470"/>
            <a:ext cx="12192000" cy="39810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pic>
        <p:nvPicPr>
          <p:cNvPr id="8" name="Graphic 7">
            <a:extLst>
              <a:ext uri="{FF2B5EF4-FFF2-40B4-BE49-F238E27FC236}">
                <a16:creationId xmlns:a16="http://schemas.microsoft.com/office/drawing/2014/main" id="{AB0DEA53-C844-274C-96EE-1EFFCA66B3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1049" y="5810269"/>
            <a:ext cx="662028" cy="662028"/>
          </a:xfrm>
          <a:prstGeom prst="rect">
            <a:avLst/>
          </a:prstGeom>
        </p:spPr>
      </p:pic>
    </p:spTree>
    <p:extLst>
      <p:ext uri="{BB962C8B-B14F-4D97-AF65-F5344CB8AC3E}">
        <p14:creationId xmlns:p14="http://schemas.microsoft.com/office/powerpoint/2010/main" val="9671708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9CF85-C4BD-4828-B7E2-AE01278BD297}" type="datetimeFigureOut">
              <a:rPr lang="en-US" smtClean="0"/>
              <a:t>7/24/2024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3F26F-1DBD-4AD9-8600-0F39E2897D5C}" type="slidenum">
              <a:rPr lang="en-US" smtClean="0"/>
              <a:t>‹#›</a:t>
            </a:fld>
            <a:endParaRPr lang="en-US"/>
          </a:p>
        </p:txBody>
      </p:sp>
    </p:spTree>
    <p:extLst>
      <p:ext uri="{BB962C8B-B14F-4D97-AF65-F5344CB8AC3E}">
        <p14:creationId xmlns:p14="http://schemas.microsoft.com/office/powerpoint/2010/main" val="18038767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23CEE3-AA86-A842-967B-2480F57F9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0931" y="861872"/>
            <a:ext cx="4791456" cy="1330960"/>
          </a:xfrm>
          <a:prstGeom prst="rect">
            <a:avLst/>
          </a:prstGeom>
          <a:effectLst/>
        </p:spPr>
      </p:pic>
      <p:pic>
        <p:nvPicPr>
          <p:cNvPr id="4" name="Picture 3">
            <a:extLst>
              <a:ext uri="{FF2B5EF4-FFF2-40B4-BE49-F238E27FC236}">
                <a16:creationId xmlns:a16="http://schemas.microsoft.com/office/drawing/2014/main" id="{EB31BB2F-CD33-4DF8-9647-4D9BD1346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473" y="861872"/>
            <a:ext cx="1085458" cy="1314161"/>
          </a:xfrm>
          <a:prstGeom prst="rect">
            <a:avLst/>
          </a:prstGeom>
        </p:spPr>
      </p:pic>
      <p:sp>
        <p:nvSpPr>
          <p:cNvPr id="8" name="Title 7">
            <a:extLst>
              <a:ext uri="{FF2B5EF4-FFF2-40B4-BE49-F238E27FC236}">
                <a16:creationId xmlns:a16="http://schemas.microsoft.com/office/drawing/2014/main" id="{E65290FC-C509-4122-AFE5-E8828EB27BC5}"/>
              </a:ext>
            </a:extLst>
          </p:cNvPr>
          <p:cNvSpPr>
            <a:spLocks noGrp="1"/>
          </p:cNvSpPr>
          <p:nvPr>
            <p:ph type="ctrTitle"/>
          </p:nvPr>
        </p:nvSpPr>
        <p:spPr/>
        <p:txBody>
          <a:bodyPr/>
          <a:lstStyle/>
          <a:p>
            <a:r>
              <a:rPr lang="en-US"/>
              <a:t>My Accounts</a:t>
            </a:r>
            <a:endParaRPr lang="en-US" dirty="0"/>
          </a:p>
        </p:txBody>
      </p:sp>
      <p:sp>
        <p:nvSpPr>
          <p:cNvPr id="5" name="TextBox 4">
            <a:extLst>
              <a:ext uri="{FF2B5EF4-FFF2-40B4-BE49-F238E27FC236}">
                <a16:creationId xmlns:a16="http://schemas.microsoft.com/office/drawing/2014/main" id="{4E64172D-C745-4410-825C-9E56F6DC9B4E}"/>
              </a:ext>
            </a:extLst>
          </p:cNvPr>
          <p:cNvSpPr txBox="1"/>
          <p:nvPr/>
        </p:nvSpPr>
        <p:spPr>
          <a:xfrm>
            <a:off x="3048000" y="4395787"/>
            <a:ext cx="6096000" cy="1261884"/>
          </a:xfrm>
          <a:prstGeom prst="rect">
            <a:avLst/>
          </a:prstGeom>
          <a:noFill/>
        </p:spPr>
        <p:txBody>
          <a:bodyPr wrap="square">
            <a:spAutoFit/>
          </a:bodyPr>
          <a:lstStyle/>
          <a:p>
            <a:pPr algn="ctr" rtl="0">
              <a:spcBef>
                <a:spcPts val="0"/>
              </a:spcBef>
              <a:spcAft>
                <a:spcPts val="0"/>
              </a:spcAft>
            </a:pPr>
            <a:r>
              <a:rPr lang="en-US" sz="2000" b="0" i="0" u="none" strike="noStrike" dirty="0">
                <a:solidFill>
                  <a:srgbClr val="FFFFFF"/>
                </a:solidFill>
                <a:effectLst/>
                <a:latin typeface="Calibri" panose="020F0502020204030204" pitchFamily="34" charset="0"/>
              </a:rPr>
              <a:t>Randy Rau – Chief Financial Officer</a:t>
            </a:r>
          </a:p>
          <a:p>
            <a:pPr algn="ctr" rtl="0">
              <a:spcBef>
                <a:spcPts val="0"/>
              </a:spcBef>
              <a:spcAft>
                <a:spcPts val="0"/>
              </a:spcAft>
            </a:pPr>
            <a:r>
              <a:rPr lang="en-US" sz="2000" dirty="0">
                <a:solidFill>
                  <a:srgbClr val="FFFFFF"/>
                </a:solidFill>
                <a:latin typeface="Calibri" panose="020F0502020204030204" pitchFamily="34" charset="0"/>
              </a:rPr>
              <a:t>Alex Salazar – </a:t>
            </a:r>
            <a:r>
              <a:rPr lang="en-US" sz="2000">
                <a:solidFill>
                  <a:srgbClr val="FFFFFF"/>
                </a:solidFill>
                <a:latin typeface="Calibri" panose="020F0502020204030204" pitchFamily="34" charset="0"/>
              </a:rPr>
              <a:t>Budget Director</a:t>
            </a:r>
            <a:br>
              <a:rPr lang="en-US" b="0" dirty="0">
                <a:effectLst/>
              </a:rPr>
            </a:br>
            <a:br>
              <a:rPr lang="en-US" b="0" dirty="0">
                <a:effectLst/>
              </a:rPr>
            </a:br>
            <a:endParaRPr lang="en-US" dirty="0"/>
          </a:p>
        </p:txBody>
      </p:sp>
    </p:spTree>
    <p:extLst>
      <p:ext uri="{BB962C8B-B14F-4D97-AF65-F5344CB8AC3E}">
        <p14:creationId xmlns:p14="http://schemas.microsoft.com/office/powerpoint/2010/main" val="132586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731579-ACE4-4B9C-BF80-BB3CF64ED680}"/>
              </a:ext>
            </a:extLst>
          </p:cNvPr>
          <p:cNvPicPr>
            <a:picLocks noChangeAspect="1"/>
          </p:cNvPicPr>
          <p:nvPr/>
        </p:nvPicPr>
        <p:blipFill>
          <a:blip r:embed="rId2"/>
          <a:stretch>
            <a:fillRect/>
          </a:stretch>
        </p:blipFill>
        <p:spPr>
          <a:xfrm>
            <a:off x="1083522" y="187326"/>
            <a:ext cx="9886950"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2" y="5629275"/>
            <a:ext cx="9886950" cy="1228725"/>
          </a:xfrm>
        </p:spPr>
        <p:txBody>
          <a:bodyPr>
            <a:normAutofit/>
          </a:bodyPr>
          <a:lstStyle/>
          <a:p>
            <a:pPr algn="l"/>
            <a:r>
              <a:rPr lang="en-US" sz="1200" dirty="0"/>
              <a:t>We will being by searching for “My Accounts” and selecting that link.</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11" name="Arrow: Right 10">
            <a:extLst>
              <a:ext uri="{FF2B5EF4-FFF2-40B4-BE49-F238E27FC236}">
                <a16:creationId xmlns:a16="http://schemas.microsoft.com/office/drawing/2014/main" id="{FEBA84C2-6534-431A-BD79-EA09C94E131F}"/>
              </a:ext>
            </a:extLst>
          </p:cNvPr>
          <p:cNvSpPr/>
          <p:nvPr/>
        </p:nvSpPr>
        <p:spPr>
          <a:xfrm>
            <a:off x="6347013" y="1417728"/>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39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4C5D0-113A-424B-BBD2-C793ED258627}"/>
              </a:ext>
            </a:extLst>
          </p:cNvPr>
          <p:cNvPicPr>
            <a:picLocks noChangeAspect="1"/>
          </p:cNvPicPr>
          <p:nvPr/>
        </p:nvPicPr>
        <p:blipFill>
          <a:blip r:embed="rId2"/>
          <a:stretch>
            <a:fillRect/>
          </a:stretch>
        </p:blipFill>
        <p:spPr>
          <a:xfrm>
            <a:off x="1083522" y="187325"/>
            <a:ext cx="9886951" cy="5257592"/>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When we arrive on this landing page, we will first verify that out Fiscal Year is correct.</a:t>
            </a:r>
          </a:p>
          <a:p>
            <a:pPr algn="l"/>
            <a:r>
              <a:rPr lang="en-US" sz="1200" dirty="0"/>
              <a:t>From here we can begin typing the portions of the budgets that we would like to search and click the “Search” button. If you know you only have a smaller amount of budgets, we can just click “Search and it will display all budgets linked to your profile.</a:t>
            </a:r>
          </a:p>
          <a:p>
            <a:pPr algn="l"/>
            <a:r>
              <a:rPr lang="en-US" sz="1200" dirty="0"/>
              <a:t>Note: We do have the option to either show or hide accounts with no budget or activity. This will be useful if you are only wanting to display useable accounts.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5" name="Arrow: Right 4">
            <a:extLst>
              <a:ext uri="{FF2B5EF4-FFF2-40B4-BE49-F238E27FC236}">
                <a16:creationId xmlns:a16="http://schemas.microsoft.com/office/drawing/2014/main" id="{C6895FD6-13A5-4CA2-97E9-57E7EC3B5928}"/>
              </a:ext>
            </a:extLst>
          </p:cNvPr>
          <p:cNvSpPr/>
          <p:nvPr/>
        </p:nvSpPr>
        <p:spPr>
          <a:xfrm>
            <a:off x="1893547" y="2111995"/>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B766DC0-E990-45D4-B2D6-FEC1022338CD}"/>
              </a:ext>
            </a:extLst>
          </p:cNvPr>
          <p:cNvSpPr/>
          <p:nvPr/>
        </p:nvSpPr>
        <p:spPr>
          <a:xfrm>
            <a:off x="1893547" y="2465167"/>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5FAF1BB-E002-4D79-AAF4-2740248B28D6}"/>
              </a:ext>
            </a:extLst>
          </p:cNvPr>
          <p:cNvSpPr/>
          <p:nvPr/>
        </p:nvSpPr>
        <p:spPr>
          <a:xfrm>
            <a:off x="1893546" y="3741958"/>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19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5629275"/>
            <a:ext cx="9886950" cy="1228725"/>
          </a:xfrm>
        </p:spPr>
        <p:txBody>
          <a:bodyPr>
            <a:normAutofit/>
          </a:bodyPr>
          <a:lstStyle/>
          <a:p>
            <a:pPr algn="l"/>
            <a:r>
              <a:rPr lang="en-US" sz="1200" dirty="0"/>
              <a:t>Once we have initiated our search, we will be able to see all available budget codes to us. We can now see our balance, Adopted Budget, and Amended Budget for each of our account codes.</a:t>
            </a:r>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sp>
        <p:nvSpPr>
          <p:cNvPr id="8" name="Arrow: Right 7">
            <a:extLst>
              <a:ext uri="{FF2B5EF4-FFF2-40B4-BE49-F238E27FC236}">
                <a16:creationId xmlns:a16="http://schemas.microsoft.com/office/drawing/2014/main" id="{0F9C7F1B-82A1-4EF2-9E0F-9BD4E84DA084}"/>
              </a:ext>
            </a:extLst>
          </p:cNvPr>
          <p:cNvSpPr/>
          <p:nvPr/>
        </p:nvSpPr>
        <p:spPr>
          <a:xfrm>
            <a:off x="5970496" y="2989729"/>
            <a:ext cx="878541" cy="50202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3DDAA0F-EBCB-4E06-875B-9A8445056E0A}"/>
              </a:ext>
            </a:extLst>
          </p:cNvPr>
          <p:cNvPicPr>
            <a:picLocks noChangeAspect="1"/>
          </p:cNvPicPr>
          <p:nvPr/>
        </p:nvPicPr>
        <p:blipFill>
          <a:blip r:embed="rId3"/>
          <a:stretch>
            <a:fillRect/>
          </a:stretch>
        </p:blipFill>
        <p:spPr>
          <a:xfrm>
            <a:off x="1083523" y="187325"/>
            <a:ext cx="9886950" cy="5257592"/>
          </a:xfrm>
          <a:prstGeom prst="rect">
            <a:avLst/>
          </a:prstGeom>
        </p:spPr>
      </p:pic>
    </p:spTree>
    <p:extLst>
      <p:ext uri="{BB962C8B-B14F-4D97-AF65-F5344CB8AC3E}">
        <p14:creationId xmlns:p14="http://schemas.microsoft.com/office/powerpoint/2010/main" val="227320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654D25-4DD2-4516-9E11-F68B384EA0DF}"/>
              </a:ext>
            </a:extLst>
          </p:cNvPr>
          <p:cNvPicPr>
            <a:picLocks noChangeAspect="1"/>
          </p:cNvPicPr>
          <p:nvPr/>
        </p:nvPicPr>
        <p:blipFill>
          <a:blip r:embed="rId2"/>
          <a:stretch>
            <a:fillRect/>
          </a:stretch>
        </p:blipFill>
        <p:spPr>
          <a:xfrm>
            <a:off x="1679783" y="2352402"/>
            <a:ext cx="3686689" cy="381053"/>
          </a:xfrm>
          <a:prstGeom prst="rect">
            <a:avLst/>
          </a:prstGeom>
        </p:spPr>
      </p:pic>
      <p:sp>
        <p:nvSpPr>
          <p:cNvPr id="3" name="Subtitle 2">
            <a:extLst>
              <a:ext uri="{FF2B5EF4-FFF2-40B4-BE49-F238E27FC236}">
                <a16:creationId xmlns:a16="http://schemas.microsoft.com/office/drawing/2014/main" id="{E11470E2-A123-47CC-936F-741F7FAEC68A}"/>
              </a:ext>
            </a:extLst>
          </p:cNvPr>
          <p:cNvSpPr>
            <a:spLocks noGrp="1"/>
          </p:cNvSpPr>
          <p:nvPr>
            <p:ph type="subTitle" idx="4294967295"/>
          </p:nvPr>
        </p:nvSpPr>
        <p:spPr>
          <a:xfrm>
            <a:off x="1083523" y="3396060"/>
            <a:ext cx="9886950" cy="2938964"/>
          </a:xfrm>
        </p:spPr>
        <p:txBody>
          <a:bodyPr>
            <a:normAutofit/>
          </a:bodyPr>
          <a:lstStyle/>
          <a:p>
            <a:pPr algn="l"/>
            <a:r>
              <a:rPr lang="en-US" sz="1200" dirty="0"/>
              <a:t>FD – Fund Code</a:t>
            </a:r>
          </a:p>
          <a:p>
            <a:pPr algn="l"/>
            <a:r>
              <a:rPr lang="en-US" sz="1200" dirty="0"/>
              <a:t>FN – Function Code</a:t>
            </a:r>
          </a:p>
          <a:p>
            <a:pPr algn="l"/>
            <a:r>
              <a:rPr lang="en-US" sz="1200" dirty="0"/>
              <a:t>OBJT – Object Code</a:t>
            </a:r>
          </a:p>
          <a:p>
            <a:pPr algn="l"/>
            <a:r>
              <a:rPr lang="en-US" sz="1200" dirty="0"/>
              <a:t>SO – Sub-Object Code (Note: The Sub-object code now is a four digit combination of both the function code, and the original two digits of the Sub-object Code.</a:t>
            </a:r>
          </a:p>
          <a:p>
            <a:pPr algn="l"/>
            <a:r>
              <a:rPr lang="en-US" sz="1200" dirty="0"/>
              <a:t>ORG – Organization Code</a:t>
            </a:r>
          </a:p>
          <a:p>
            <a:pPr algn="l"/>
            <a:r>
              <a:rPr lang="en-US" sz="1200" dirty="0"/>
              <a:t>PIC – Program Intent Code</a:t>
            </a:r>
          </a:p>
          <a:p>
            <a:pPr algn="l"/>
            <a:r>
              <a:rPr lang="en-US" sz="1200" dirty="0"/>
              <a:t>BR – Responsibility Code (Note: the responsibility code now has a zero on the end)</a:t>
            </a:r>
          </a:p>
          <a:p>
            <a:pPr algn="l"/>
            <a:r>
              <a:rPr lang="en-US" sz="1200" dirty="0"/>
              <a:t>ASSIGN – Assignment Code</a:t>
            </a:r>
          </a:p>
          <a:p>
            <a:pPr marL="0" indent="0" algn="l">
              <a:buNone/>
            </a:pPr>
            <a:endParaRPr lang="en-US" sz="1200" dirty="0"/>
          </a:p>
        </p:txBody>
      </p:sp>
      <p:pic>
        <p:nvPicPr>
          <p:cNvPr id="7" name="Picture 6">
            <a:extLst>
              <a:ext uri="{FF2B5EF4-FFF2-40B4-BE49-F238E27FC236}">
                <a16:creationId xmlns:a16="http://schemas.microsoft.com/office/drawing/2014/main" id="{3CE3D3BA-FAE2-4F85-ABA1-83EB79DF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 y="85165"/>
            <a:ext cx="1085458" cy="1314161"/>
          </a:xfrm>
          <a:prstGeom prst="rect">
            <a:avLst/>
          </a:prstGeom>
        </p:spPr>
      </p:pic>
      <p:pic>
        <p:nvPicPr>
          <p:cNvPr id="6" name="Picture 5">
            <a:extLst>
              <a:ext uri="{FF2B5EF4-FFF2-40B4-BE49-F238E27FC236}">
                <a16:creationId xmlns:a16="http://schemas.microsoft.com/office/drawing/2014/main" id="{ABEE1D8F-06C5-498F-BD81-1B8F100EE459}"/>
              </a:ext>
            </a:extLst>
          </p:cNvPr>
          <p:cNvPicPr>
            <a:picLocks noChangeAspect="1"/>
          </p:cNvPicPr>
          <p:nvPr/>
        </p:nvPicPr>
        <p:blipFill>
          <a:blip r:embed="rId4"/>
          <a:stretch>
            <a:fillRect/>
          </a:stretch>
        </p:blipFill>
        <p:spPr>
          <a:xfrm>
            <a:off x="894624" y="1473236"/>
            <a:ext cx="10402752" cy="809738"/>
          </a:xfrm>
          <a:prstGeom prst="rect">
            <a:avLst/>
          </a:prstGeom>
        </p:spPr>
      </p:pic>
      <p:sp>
        <p:nvSpPr>
          <p:cNvPr id="10" name="Rectangle 9">
            <a:extLst>
              <a:ext uri="{FF2B5EF4-FFF2-40B4-BE49-F238E27FC236}">
                <a16:creationId xmlns:a16="http://schemas.microsoft.com/office/drawing/2014/main" id="{AD9A11F2-F0EE-4FF3-B134-B604D463F66C}"/>
              </a:ext>
            </a:extLst>
          </p:cNvPr>
          <p:cNvSpPr/>
          <p:nvPr/>
        </p:nvSpPr>
        <p:spPr>
          <a:xfrm>
            <a:off x="4132729" y="2356884"/>
            <a:ext cx="268942" cy="362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1F86D4-8965-4686-B668-2D7E673C8E5C}"/>
              </a:ext>
            </a:extLst>
          </p:cNvPr>
          <p:cNvSpPr/>
          <p:nvPr/>
        </p:nvSpPr>
        <p:spPr>
          <a:xfrm>
            <a:off x="4401671" y="1907110"/>
            <a:ext cx="484094" cy="362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AABF8C-7150-451D-BD98-C62BABFA8974}"/>
              </a:ext>
            </a:extLst>
          </p:cNvPr>
          <p:cNvSpPr/>
          <p:nvPr/>
        </p:nvSpPr>
        <p:spPr>
          <a:xfrm>
            <a:off x="3433480" y="2353524"/>
            <a:ext cx="268942" cy="362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9F3BF4-0B60-42F0-83E1-AFAC2BC55995}"/>
              </a:ext>
            </a:extLst>
          </p:cNvPr>
          <p:cNvSpPr/>
          <p:nvPr/>
        </p:nvSpPr>
        <p:spPr>
          <a:xfrm>
            <a:off x="4993341" y="2356469"/>
            <a:ext cx="161366" cy="36200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D661B9-739D-493A-AC2D-92A1B0FEFC9E}"/>
              </a:ext>
            </a:extLst>
          </p:cNvPr>
          <p:cNvSpPr/>
          <p:nvPr/>
        </p:nvSpPr>
        <p:spPr>
          <a:xfrm>
            <a:off x="6221505" y="1908568"/>
            <a:ext cx="331694" cy="36200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56808"/>
      </p:ext>
    </p:extLst>
  </p:cSld>
  <p:clrMapOvr>
    <a:masterClrMapping/>
  </p:clrMapOvr>
</p:sld>
</file>

<file path=ppt/theme/theme1.xml><?xml version="1.0" encoding="utf-8"?>
<a:theme xmlns:a="http://schemas.openxmlformats.org/drawingml/2006/main" name="Theme1">
  <a:themeElements>
    <a:clrScheme name="Frontline">
      <a:dk1>
        <a:srgbClr val="000000"/>
      </a:dk1>
      <a:lt1>
        <a:srgbClr val="FFFFFF"/>
      </a:lt1>
      <a:dk2>
        <a:srgbClr val="44546A"/>
      </a:dk2>
      <a:lt2>
        <a:srgbClr val="E7E6E6"/>
      </a:lt2>
      <a:accent1>
        <a:srgbClr val="7E4082"/>
      </a:accent1>
      <a:accent2>
        <a:srgbClr val="6BCCB3"/>
      </a:accent2>
      <a:accent3>
        <a:srgbClr val="402B56"/>
      </a:accent3>
      <a:accent4>
        <a:srgbClr val="2B4C59"/>
      </a:accent4>
      <a:accent5>
        <a:srgbClr val="E56953"/>
      </a:accent5>
      <a:accent6>
        <a:srgbClr val="4EC3E0"/>
      </a:accent6>
      <a:hlink>
        <a:srgbClr val="E56953"/>
      </a:hlink>
      <a:folHlink>
        <a:srgbClr val="E5695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8444AE-A2CA-4848-9353-CC8276101D8F}" vid="{C55B8DA4-3013-444D-BEE2-453D01ECC28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A1B90823AE664EACD37295B6A54792" ma:contentTypeVersion="5" ma:contentTypeDescription="Create a new document." ma:contentTypeScope="" ma:versionID="e2e073038c8f6d97e75a1d86c1795a17">
  <xsd:schema xmlns:xsd="http://www.w3.org/2001/XMLSchema" xmlns:xs="http://www.w3.org/2001/XMLSchema" xmlns:p="http://schemas.microsoft.com/office/2006/metadata/properties" xmlns:ns3="554d3c20-af09-4882-b279-a895cded4201" targetNamespace="http://schemas.microsoft.com/office/2006/metadata/properties" ma:root="true" ma:fieldsID="8aa320d54b7ee59d45bca4e3487ee055" ns3:_="">
    <xsd:import namespace="554d3c20-af09-4882-b279-a895cded420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d3c20-af09-4882-b279-a895cded420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ED869-1BE3-4B7E-AEAB-DFE376A31E6F}">
  <ds:schemaRefs>
    <ds:schemaRef ds:uri="http://schemas.microsoft.com/office/2006/metadata/properties"/>
    <ds:schemaRef ds:uri="http://www.w3.org/XML/1998/namespace"/>
    <ds:schemaRef ds:uri="http://schemas.microsoft.com/office/2006/documentManagement/types"/>
    <ds:schemaRef ds:uri="554d3c20-af09-4882-b279-a895cded4201"/>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62D5B2B-4A0A-4E1C-B134-3B5906E6D464}">
  <ds:schemaRefs>
    <ds:schemaRef ds:uri="http://schemas.microsoft.com/sharepoint/v3/contenttype/forms"/>
  </ds:schemaRefs>
</ds:datastoreItem>
</file>

<file path=customXml/itemProps3.xml><?xml version="1.0" encoding="utf-8"?>
<ds:datastoreItem xmlns:ds="http://schemas.openxmlformats.org/officeDocument/2006/customXml" ds:itemID="{FD1AB513-450A-49DF-B585-C85BC1B30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d3c20-af09-4882-b279-a895cded4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1116</TotalTime>
  <Words>251</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Theme1</vt:lpstr>
      <vt:lpstr>My Accounts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 In</dc:title>
  <dc:creator>Jeremy Torres</dc:creator>
  <cp:lastModifiedBy>Jeremy Torres</cp:lastModifiedBy>
  <cp:revision>28</cp:revision>
  <dcterms:created xsi:type="dcterms:W3CDTF">2024-06-13T13:08:03Z</dcterms:created>
  <dcterms:modified xsi:type="dcterms:W3CDTF">2024-07-25T12:03:20Z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0x01010070A1B90823AE664EACD37295B6A54792</vt:lpwstr>
  </property>
</Properties>
</file>