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3iDPsGALfPd2WL7VmrKorMf4d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3be9d9f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273be9d9f3b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Lt Purple w/ Dk Accent"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7"/>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Bar - Teal Title and Logo">
  <p:cSld name="Purple Bar - Teal Title and Logo">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sz="4400" b="0" i="0">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8" name="Google Shape;38;p36"/>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rple Bar Starter - Purple Title">
  <p:cSld name="Purple Bar Starter - Purple Title">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p:nvPr/>
        </p:nvSpPr>
        <p:spPr>
          <a:xfrm>
            <a:off x="972706"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rple Bar Ender - Purple Title">
  <p:cSld name="Purple Bar Ender - Purple Title">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8"/>
          <p:cNvSpPr/>
          <p:nvPr/>
        </p:nvSpPr>
        <p:spPr>
          <a:xfrm flipH="1">
            <a:off x="-149513"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rple Bar 1/2 - Purple Title and Logo - Image Left">
  <p:cSld name="Purple Bar 1/2 - Purple Title and Logo - Image Left">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p:nvPr/>
        </p:nvSpPr>
        <p:spPr>
          <a:xfrm>
            <a:off x="6096001" y="1438470"/>
            <a:ext cx="6156207"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48" name="Google Shape;48;p39"/>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49" name="Google Shape;49;p39"/>
          <p:cNvSpPr>
            <a:spLocks noGrp="1"/>
          </p:cNvSpPr>
          <p:nvPr>
            <p:ph type="pic" idx="2"/>
          </p:nvPr>
        </p:nvSpPr>
        <p:spPr>
          <a:xfrm>
            <a:off x="0" y="1438276"/>
            <a:ext cx="6096000" cy="398145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urple Bar 1/2 - Purple Title and Logo - Image Right">
  <p:cSld name="Purple Bar 1/2 - Purple Title and Logo - Image Right">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0"/>
          <p:cNvSpPr/>
          <p:nvPr/>
        </p:nvSpPr>
        <p:spPr>
          <a:xfrm>
            <a:off x="-110837" y="1438470"/>
            <a:ext cx="6218559"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53" name="Google Shape;53;p40"/>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54" name="Google Shape;54;p40"/>
          <p:cNvSpPr>
            <a:spLocks noGrp="1"/>
          </p:cNvSpPr>
          <p:nvPr>
            <p:ph type="pic" idx="2"/>
          </p:nvPr>
        </p:nvSpPr>
        <p:spPr>
          <a:xfrm>
            <a:off x="6107722" y="1438470"/>
            <a:ext cx="6096000" cy="398145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urple Bar (Top Half) - Purple Title">
  <p:cSld name="Purple Bar (Top Half) - Purple Title">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1"/>
          <p:cNvSpPr/>
          <p:nvPr/>
        </p:nvSpPr>
        <p:spPr>
          <a:xfrm>
            <a:off x="0" y="1438470"/>
            <a:ext cx="12192000" cy="2256644"/>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Bar (Top Third) - Purple Title">
  <p:cSld name="Purple Bar (Top Third) - Purple Title">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p:nvPr/>
        </p:nvSpPr>
        <p:spPr>
          <a:xfrm>
            <a:off x="0" y="1438470"/>
            <a:ext cx="12192000" cy="270681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Top Half) - Purple Title and Logo">
  <p:cSld name="Picture (Top Half) - Purple Title and Logo">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3" name="Google Shape;63;p43"/>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64" name="Google Shape;64;p43"/>
          <p:cNvSpPr>
            <a:spLocks noGrp="1"/>
          </p:cNvSpPr>
          <p:nvPr>
            <p:ph type="pic" idx="2"/>
          </p:nvPr>
        </p:nvSpPr>
        <p:spPr>
          <a:xfrm>
            <a:off x="0" y="1600200"/>
            <a:ext cx="12192000" cy="24384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Purple Title and Logo">
  <p:cSld name="Blank - Purple Title and Logo">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7" name="Google Shape;67;p44"/>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 Green Line Accent - Purple Title and Logo">
  <p:cSld name="Blank w/ Green Line Accent - Purple Title and Logo">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45"/>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71" name="Google Shape;71;p45"/>
          <p:cNvPicPr preferRelativeResize="0"/>
          <p:nvPr/>
        </p:nvPicPr>
        <p:blipFill rotWithShape="1">
          <a:blip r:embed="rId3">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 Green Crosshatch Accent - Purple Title and Logo">
  <p:cSld name="Blank w/ Green Crosshatch Accent - Purple Title and Logo">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28"/>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pic>
        <p:nvPicPr>
          <p:cNvPr id="17" name="Google Shape;17;p28"/>
          <p:cNvPicPr preferRelativeResize="0"/>
          <p:nvPr/>
        </p:nvPicPr>
        <p:blipFill rotWithShape="1">
          <a:blip r:embed="rId3">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 Green Line Accent - Purple Title">
  <p:cSld name="Blank w/ Green Line Accent - Purple Title">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46"/>
          <p:cNvPicPr preferRelativeResize="0"/>
          <p:nvPr/>
        </p:nvPicPr>
        <p:blipFill rotWithShape="1">
          <a:blip r:embed="rId2">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 Green Crosshatch Accent - Purple Title">
  <p:cSld name="Blank w/ Green Crosshatch Accent - Purple Title">
    <p:spTree>
      <p:nvGrpSpPr>
        <p:cNvPr id="1" name="Shape 75"/>
        <p:cNvGrpSpPr/>
        <p:nvPr/>
      </p:nvGrpSpPr>
      <p:grpSpPr>
        <a:xfrm>
          <a:off x="0" y="0"/>
          <a:ext cx="0" cy="0"/>
          <a:chOff x="0" y="0"/>
          <a:chExt cx="0" cy="0"/>
        </a:xfrm>
      </p:grpSpPr>
      <p:sp>
        <p:nvSpPr>
          <p:cNvPr id="76" name="Google Shape;76;p47"/>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47"/>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78"/>
        <p:cNvGrpSpPr/>
        <p:nvPr/>
      </p:nvGrpSpPr>
      <p:grpSpPr>
        <a:xfrm>
          <a:off x="0" y="0"/>
          <a:ext cx="0" cy="0"/>
          <a:chOff x="0" y="0"/>
          <a:chExt cx="0" cy="0"/>
        </a:xfrm>
      </p:grpSpPr>
      <p:sp>
        <p:nvSpPr>
          <p:cNvPr id="79" name="Google Shape;79;p48"/>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alf and Half -  White Blank w/ Image Right">
  <p:cSld name="Half and Half -  White Blank w/ Image Right">
    <p:spTree>
      <p:nvGrpSpPr>
        <p:cNvPr id="1" name="Shape 80"/>
        <p:cNvGrpSpPr/>
        <p:nvPr/>
      </p:nvGrpSpPr>
      <p:grpSpPr>
        <a:xfrm>
          <a:off x="0" y="0"/>
          <a:ext cx="0" cy="0"/>
          <a:chOff x="0" y="0"/>
          <a:chExt cx="0" cy="0"/>
        </a:xfrm>
      </p:grpSpPr>
      <p:sp>
        <p:nvSpPr>
          <p:cNvPr id="81" name="Google Shape;81;p49"/>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alf and Half -  White Blank w/ Image Left">
  <p:cSld name="Half and Half -  White Blank w/ Image Left">
    <p:spTree>
      <p:nvGrpSpPr>
        <p:cNvPr id="1" name="Shape 82"/>
        <p:cNvGrpSpPr/>
        <p:nvPr/>
      </p:nvGrpSpPr>
      <p:grpSpPr>
        <a:xfrm>
          <a:off x="0" y="0"/>
          <a:ext cx="0" cy="0"/>
          <a:chOff x="0" y="0"/>
          <a:chExt cx="0" cy="0"/>
        </a:xfrm>
      </p:grpSpPr>
      <p:sp>
        <p:nvSpPr>
          <p:cNvPr id="83" name="Google Shape;83;p50"/>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and Half -  White w/ Title and Image Right">
  <p:cSld name="Half and Half -  White w/ Title and Image Right">
    <p:spTree>
      <p:nvGrpSpPr>
        <p:cNvPr id="1" name="Shape 84"/>
        <p:cNvGrpSpPr/>
        <p:nvPr/>
      </p:nvGrpSpPr>
      <p:grpSpPr>
        <a:xfrm>
          <a:off x="0" y="0"/>
          <a:ext cx="0" cy="0"/>
          <a:chOff x="0" y="0"/>
          <a:chExt cx="0" cy="0"/>
        </a:xfrm>
      </p:grpSpPr>
      <p:sp>
        <p:nvSpPr>
          <p:cNvPr id="85" name="Google Shape;85;p51"/>
          <p:cNvSpPr>
            <a:spLocks noGrp="1"/>
          </p:cNvSpPr>
          <p:nvPr>
            <p:ph type="pic" idx="2"/>
          </p:nvPr>
        </p:nvSpPr>
        <p:spPr>
          <a:xfrm>
            <a:off x="6096000" y="0"/>
            <a:ext cx="6096000" cy="6858000"/>
          </a:xfrm>
          <a:prstGeom prst="rect">
            <a:avLst/>
          </a:prstGeom>
          <a:noFill/>
          <a:ln>
            <a:noFill/>
          </a:ln>
        </p:spPr>
      </p:sp>
      <p:sp>
        <p:nvSpPr>
          <p:cNvPr id="86" name="Google Shape;86;p5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lf and Half -  White w/ Title and Image Right and Corner Accent">
  <p:cSld name="Half and Half -  White w/ Title and Image Right and Corner Accent">
    <p:spTree>
      <p:nvGrpSpPr>
        <p:cNvPr id="1" name="Shape 87"/>
        <p:cNvGrpSpPr/>
        <p:nvPr/>
      </p:nvGrpSpPr>
      <p:grpSpPr>
        <a:xfrm>
          <a:off x="0" y="0"/>
          <a:ext cx="0" cy="0"/>
          <a:chOff x="0" y="0"/>
          <a:chExt cx="0" cy="0"/>
        </a:xfrm>
      </p:grpSpPr>
      <p:sp>
        <p:nvSpPr>
          <p:cNvPr id="88" name="Google Shape;88;p52"/>
          <p:cNvSpPr>
            <a:spLocks noGrp="1"/>
          </p:cNvSpPr>
          <p:nvPr>
            <p:ph type="pic" idx="2"/>
          </p:nvPr>
        </p:nvSpPr>
        <p:spPr>
          <a:xfrm>
            <a:off x="6096000" y="0"/>
            <a:ext cx="6096000" cy="6858000"/>
          </a:xfrm>
          <a:prstGeom prst="rect">
            <a:avLst/>
          </a:prstGeom>
          <a:noFill/>
          <a:ln>
            <a:noFill/>
          </a:ln>
        </p:spPr>
      </p:sp>
      <p:sp>
        <p:nvSpPr>
          <p:cNvPr id="89" name="Google Shape;89;p52"/>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 name="Google Shape;90;p52"/>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lf and Half -  White w/ Title and Image Left">
  <p:cSld name="Half and Half -  White w/ Title and Image Left">
    <p:spTree>
      <p:nvGrpSpPr>
        <p:cNvPr id="1" name="Shape 91"/>
        <p:cNvGrpSpPr/>
        <p:nvPr/>
      </p:nvGrpSpPr>
      <p:grpSpPr>
        <a:xfrm>
          <a:off x="0" y="0"/>
          <a:ext cx="0" cy="0"/>
          <a:chOff x="0" y="0"/>
          <a:chExt cx="0" cy="0"/>
        </a:xfrm>
      </p:grpSpPr>
      <p:sp>
        <p:nvSpPr>
          <p:cNvPr id="92" name="Google Shape;92;p53"/>
          <p:cNvSpPr>
            <a:spLocks noGrp="1"/>
          </p:cNvSpPr>
          <p:nvPr>
            <p:ph type="pic" idx="2"/>
          </p:nvPr>
        </p:nvSpPr>
        <p:spPr>
          <a:xfrm>
            <a:off x="0" y="0"/>
            <a:ext cx="6096000" cy="6858000"/>
          </a:xfrm>
          <a:prstGeom prst="rect">
            <a:avLst/>
          </a:prstGeom>
          <a:noFill/>
          <a:ln>
            <a:noFill/>
          </a:ln>
        </p:spPr>
      </p:sp>
      <p:sp>
        <p:nvSpPr>
          <p:cNvPr id="93" name="Google Shape;93;p53"/>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alf and Half -  Purple Left and Title Right">
  <p:cSld name="Half and Half -  Purple Left and Title Right">
    <p:spTree>
      <p:nvGrpSpPr>
        <p:cNvPr id="1" name="Shape 94"/>
        <p:cNvGrpSpPr/>
        <p:nvPr/>
      </p:nvGrpSpPr>
      <p:grpSpPr>
        <a:xfrm>
          <a:off x="0" y="0"/>
          <a:ext cx="0" cy="0"/>
          <a:chOff x="0" y="0"/>
          <a:chExt cx="0" cy="0"/>
        </a:xfrm>
      </p:grpSpPr>
      <p:sp>
        <p:nvSpPr>
          <p:cNvPr id="95" name="Google Shape;95;p54"/>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6" name="Google Shape;96;p54"/>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alf and Half -  Purple Left and Title Right with Corner Accent">
  <p:cSld name="Half and Half -  Purple Left and Title Right with Corner Accent">
    <p:spTree>
      <p:nvGrpSpPr>
        <p:cNvPr id="1" name="Shape 97"/>
        <p:cNvGrpSpPr/>
        <p:nvPr/>
      </p:nvGrpSpPr>
      <p:grpSpPr>
        <a:xfrm>
          <a:off x="0" y="0"/>
          <a:ext cx="0" cy="0"/>
          <a:chOff x="0" y="0"/>
          <a:chExt cx="0" cy="0"/>
        </a:xfrm>
      </p:grpSpPr>
      <p:sp>
        <p:nvSpPr>
          <p:cNvPr id="98" name="Google Shape;98;p55"/>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9" name="Google Shape;99;p55"/>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 name="Google Shape;100;p55"/>
          <p:cNvPicPr preferRelativeResize="0"/>
          <p:nvPr/>
        </p:nvPicPr>
        <p:blipFill rotWithShape="1">
          <a:blip r:embed="rId2">
            <a:alphaModFix/>
          </a:blip>
          <a:srcRect/>
          <a:stretch/>
        </p:blipFill>
        <p:spPr>
          <a:xfrm flipH="1">
            <a:off x="9872133" y="5249333"/>
            <a:ext cx="2319867" cy="16086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Lt Purple w/ Lt Accent">
  <p:cSld name="1_Title Slide Lt Purple w/ Lt Acc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9"/>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9"/>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alf and Half -  Purple Right and Title Left">
  <p:cSld name="Half and Half -  Purple Right and Title Left">
    <p:spTree>
      <p:nvGrpSpPr>
        <p:cNvPr id="1" name="Shape 101"/>
        <p:cNvGrpSpPr/>
        <p:nvPr/>
      </p:nvGrpSpPr>
      <p:grpSpPr>
        <a:xfrm>
          <a:off x="0" y="0"/>
          <a:ext cx="0" cy="0"/>
          <a:chOff x="0" y="0"/>
          <a:chExt cx="0" cy="0"/>
        </a:xfrm>
      </p:grpSpPr>
      <p:sp>
        <p:nvSpPr>
          <p:cNvPr id="102" name="Google Shape;102;p56"/>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3" name="Google Shape;103;p56"/>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alf and Half -  Purple Right and Title Left and Corner Accent">
  <p:cSld name="Half and Half -  Purple Right and Title Left and Corner Accent">
    <p:spTree>
      <p:nvGrpSpPr>
        <p:cNvPr id="1" name="Shape 104"/>
        <p:cNvGrpSpPr/>
        <p:nvPr/>
      </p:nvGrpSpPr>
      <p:grpSpPr>
        <a:xfrm>
          <a:off x="0" y="0"/>
          <a:ext cx="0" cy="0"/>
          <a:chOff x="0" y="0"/>
          <a:chExt cx="0" cy="0"/>
        </a:xfrm>
      </p:grpSpPr>
      <p:sp>
        <p:nvSpPr>
          <p:cNvPr id="105" name="Google Shape;105;p57"/>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6" name="Google Shape;106;p57"/>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57"/>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alf and Half -  Purple Right and Title Right">
  <p:cSld name="Half and Half -  Purple Right and Title Right">
    <p:spTree>
      <p:nvGrpSpPr>
        <p:cNvPr id="1" name="Shape 108"/>
        <p:cNvGrpSpPr/>
        <p:nvPr/>
      </p:nvGrpSpPr>
      <p:grpSpPr>
        <a:xfrm>
          <a:off x="0" y="0"/>
          <a:ext cx="0" cy="0"/>
          <a:chOff x="0" y="0"/>
          <a:chExt cx="0" cy="0"/>
        </a:xfrm>
      </p:grpSpPr>
      <p:sp>
        <p:nvSpPr>
          <p:cNvPr id="109" name="Google Shape;109;p58"/>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0" name="Google Shape;110;p58"/>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alf and Half -  Purple and Title Right, Image Left">
  <p:cSld name="Half and Half -  Purple and Title Right, Image Left">
    <p:spTree>
      <p:nvGrpSpPr>
        <p:cNvPr id="1" name="Shape 111"/>
        <p:cNvGrpSpPr/>
        <p:nvPr/>
      </p:nvGrpSpPr>
      <p:grpSpPr>
        <a:xfrm>
          <a:off x="0" y="0"/>
          <a:ext cx="0" cy="0"/>
          <a:chOff x="0" y="0"/>
          <a:chExt cx="0" cy="0"/>
        </a:xfrm>
      </p:grpSpPr>
      <p:sp>
        <p:nvSpPr>
          <p:cNvPr id="112" name="Google Shape;112;p59"/>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3" name="Google Shape;113;p59"/>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9"/>
          <p:cNvSpPr/>
          <p:nvPr/>
        </p:nvSpPr>
        <p:spPr>
          <a:xfrm>
            <a:off x="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5" name="Google Shape;115;p59"/>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alf and Half -  Title Left, Image Right">
  <p:cSld name="Half and Half -  Title Left, Image Right">
    <p:spTree>
      <p:nvGrpSpPr>
        <p:cNvPr id="1" name="Shape 116"/>
        <p:cNvGrpSpPr/>
        <p:nvPr/>
      </p:nvGrpSpPr>
      <p:grpSpPr>
        <a:xfrm>
          <a:off x="0" y="0"/>
          <a:ext cx="0" cy="0"/>
          <a:chOff x="0" y="0"/>
          <a:chExt cx="0" cy="0"/>
        </a:xfrm>
      </p:grpSpPr>
      <p:sp>
        <p:nvSpPr>
          <p:cNvPr id="117" name="Google Shape;117;p60"/>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0"/>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9" name="Google Shape;119;p60"/>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alf and Half -  Title Left with Corner Accent, Image Right">
  <p:cSld name="Half and Half -  Title Left with Corner Accent, Image Right">
    <p:spTree>
      <p:nvGrpSpPr>
        <p:cNvPr id="1" name="Shape 120"/>
        <p:cNvGrpSpPr/>
        <p:nvPr/>
      </p:nvGrpSpPr>
      <p:grpSpPr>
        <a:xfrm>
          <a:off x="0" y="0"/>
          <a:ext cx="0" cy="0"/>
          <a:chOff x="0" y="0"/>
          <a:chExt cx="0" cy="0"/>
        </a:xfrm>
      </p:grpSpPr>
      <p:sp>
        <p:nvSpPr>
          <p:cNvPr id="121" name="Google Shape;121;p6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61"/>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23" name="Google Shape;123;p61"/>
          <p:cNvSpPr>
            <a:spLocks noGrp="1"/>
          </p:cNvSpPr>
          <p:nvPr>
            <p:ph type="pic" idx="2"/>
          </p:nvPr>
        </p:nvSpPr>
        <p:spPr>
          <a:xfrm>
            <a:off x="6096000" y="0"/>
            <a:ext cx="6096000" cy="6858000"/>
          </a:xfrm>
          <a:prstGeom prst="rect">
            <a:avLst/>
          </a:prstGeom>
          <a:noFill/>
          <a:ln>
            <a:noFill/>
          </a:ln>
        </p:spPr>
      </p:sp>
      <p:pic>
        <p:nvPicPr>
          <p:cNvPr id="124" name="Google Shape;124;p61"/>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Background with Left Content">
  <p:cSld name="Image Background with Left Content">
    <p:spTree>
      <p:nvGrpSpPr>
        <p:cNvPr id="1" name="Shape 125"/>
        <p:cNvGrpSpPr/>
        <p:nvPr/>
      </p:nvGrpSpPr>
      <p:grpSpPr>
        <a:xfrm>
          <a:off x="0" y="0"/>
          <a:ext cx="0" cy="0"/>
          <a:chOff x="0" y="0"/>
          <a:chExt cx="0" cy="0"/>
        </a:xfrm>
      </p:grpSpPr>
      <p:sp>
        <p:nvSpPr>
          <p:cNvPr id="126" name="Google Shape;126;p62"/>
          <p:cNvSpPr>
            <a:spLocks noGrp="1"/>
          </p:cNvSpPr>
          <p:nvPr>
            <p:ph type="pic" idx="2"/>
          </p:nvPr>
        </p:nvSpPr>
        <p:spPr>
          <a:xfrm>
            <a:off x="0" y="0"/>
            <a:ext cx="12192000" cy="6858000"/>
          </a:xfrm>
          <a:prstGeom prst="rect">
            <a:avLst/>
          </a:prstGeom>
          <a:noFill/>
          <a:ln>
            <a:noFill/>
          </a:ln>
        </p:spPr>
      </p:sp>
      <p:sp>
        <p:nvSpPr>
          <p:cNvPr id="127" name="Google Shape;127;p62"/>
          <p:cNvSpPr txBox="1">
            <a:spLocks noGrp="1"/>
          </p:cNvSpPr>
          <p:nvPr>
            <p:ph type="body" idx="1"/>
          </p:nvPr>
        </p:nvSpPr>
        <p:spPr>
          <a:xfrm>
            <a:off x="475192" y="836514"/>
            <a:ext cx="3275541" cy="9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62"/>
          <p:cNvSpPr txBox="1">
            <a:spLocks noGrp="1"/>
          </p:cNvSpPr>
          <p:nvPr>
            <p:ph type="body" idx="3"/>
          </p:nvPr>
        </p:nvSpPr>
        <p:spPr>
          <a:xfrm>
            <a:off x="475192" y="2211290"/>
            <a:ext cx="3275541"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867"/>
              <a:buNone/>
              <a:defRPr sz="1867">
                <a:solidFill>
                  <a:schemeClr val="lt1"/>
                </a:solidFill>
              </a:defRPr>
            </a:lvl1pPr>
            <a:lvl2pPr marL="914400" lvl="1" indent="-228600" algn="l">
              <a:lnSpc>
                <a:spcPct val="90000"/>
              </a:lnSpc>
              <a:spcBef>
                <a:spcPts val="500"/>
              </a:spcBef>
              <a:spcAft>
                <a:spcPts val="0"/>
              </a:spcAft>
              <a:buClr>
                <a:schemeClr val="lt1"/>
              </a:buClr>
              <a:buSzPts val="1867"/>
              <a:buNone/>
              <a:defRPr sz="1867">
                <a:solidFill>
                  <a:schemeClr val="lt1"/>
                </a:solidFill>
              </a:defRPr>
            </a:lvl2pPr>
            <a:lvl3pPr marL="1371600" lvl="2" indent="-228600" algn="l">
              <a:lnSpc>
                <a:spcPct val="90000"/>
              </a:lnSpc>
              <a:spcBef>
                <a:spcPts val="500"/>
              </a:spcBef>
              <a:spcAft>
                <a:spcPts val="0"/>
              </a:spcAft>
              <a:buClr>
                <a:schemeClr val="lt1"/>
              </a:buClr>
              <a:buSzPts val="1867"/>
              <a:buNone/>
              <a:defRPr sz="1867">
                <a:solidFill>
                  <a:schemeClr val="lt1"/>
                </a:solidFill>
              </a:defRPr>
            </a:lvl3pPr>
            <a:lvl4pPr marL="1828800" lvl="3" indent="-228600" algn="l">
              <a:lnSpc>
                <a:spcPct val="90000"/>
              </a:lnSpc>
              <a:spcBef>
                <a:spcPts val="500"/>
              </a:spcBef>
              <a:spcAft>
                <a:spcPts val="0"/>
              </a:spcAft>
              <a:buClr>
                <a:schemeClr val="lt1"/>
              </a:buClr>
              <a:buSzPts val="1867"/>
              <a:buNone/>
              <a:defRPr sz="1867">
                <a:solidFill>
                  <a:schemeClr val="lt1"/>
                </a:solidFill>
              </a:defRPr>
            </a:lvl4pPr>
            <a:lvl5pPr marL="2286000" lvl="4" indent="-228600" algn="l">
              <a:lnSpc>
                <a:spcPct val="90000"/>
              </a:lnSpc>
              <a:spcBef>
                <a:spcPts val="500"/>
              </a:spcBef>
              <a:spcAft>
                <a:spcPts val="0"/>
              </a:spcAft>
              <a:buClr>
                <a:schemeClr val="lt1"/>
              </a:buClr>
              <a:buSzPts val="1867"/>
              <a:buNone/>
              <a:defRPr sz="1867">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structional">
  <p:cSld name="Instructional">
    <p:bg>
      <p:bgPr>
        <a:solidFill>
          <a:schemeClr val="accent5"/>
        </a:solidFill>
        <a:effectLst/>
      </p:bgPr>
    </p:bg>
    <p:spTree>
      <p:nvGrpSpPr>
        <p:cNvPr id="1" name="Shape 129"/>
        <p:cNvGrpSpPr/>
        <p:nvPr/>
      </p:nvGrpSpPr>
      <p:grpSpPr>
        <a:xfrm>
          <a:off x="0" y="0"/>
          <a:ext cx="0" cy="0"/>
          <a:chOff x="0" y="0"/>
          <a:chExt cx="0" cy="0"/>
        </a:xfrm>
      </p:grpSpPr>
      <p:sp>
        <p:nvSpPr>
          <p:cNvPr id="130" name="Google Shape;130;p6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1" name="Google Shape;131;p63"/>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132" name="Google Shape;132;p63"/>
          <p:cNvSpPr txBox="1"/>
          <p:nvPr/>
        </p:nvSpPr>
        <p:spPr>
          <a:xfrm>
            <a:off x="351691" y="6018172"/>
            <a:ext cx="55800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a:solidFill>
                  <a:srgbClr val="F2F2F2"/>
                </a:solidFill>
                <a:latin typeface="Calibri"/>
                <a:ea typeface="Calibri"/>
                <a:cs typeface="Calibri"/>
                <a:sym typeface="Calibri"/>
              </a:rPr>
              <a:t>This slide is for instructional purposes only, and is not to be used in public presentations</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t Purple with Accent">
  <p:cSld name="Lt Purple with Accent">
    <p:bg>
      <p:bgPr>
        <a:solidFill>
          <a:schemeClr val="accent1"/>
        </a:solidFill>
        <a:effectLst/>
      </p:bgPr>
    </p:bg>
    <p:spTree>
      <p:nvGrpSpPr>
        <p:cNvPr id="1" name="Shape 133"/>
        <p:cNvGrpSpPr/>
        <p:nvPr/>
      </p:nvGrpSpPr>
      <p:grpSpPr>
        <a:xfrm>
          <a:off x="0" y="0"/>
          <a:ext cx="0" cy="0"/>
          <a:chOff x="0" y="0"/>
          <a:chExt cx="0" cy="0"/>
        </a:xfrm>
      </p:grpSpPr>
      <p:sp>
        <p:nvSpPr>
          <p:cNvPr id="134" name="Google Shape;134;p6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64"/>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k Purple with Title and Accent">
  <p:cSld name="Dk Purple with Title and Accent">
    <p:bg>
      <p:bgPr>
        <a:solidFill>
          <a:schemeClr val="accent3"/>
        </a:solidFill>
        <a:effectLst/>
      </p:bgPr>
    </p:bg>
    <p:spTree>
      <p:nvGrpSpPr>
        <p:cNvPr id="1" name="Shape 136"/>
        <p:cNvGrpSpPr/>
        <p:nvPr/>
      </p:nvGrpSpPr>
      <p:grpSpPr>
        <a:xfrm>
          <a:off x="0" y="0"/>
          <a:ext cx="0" cy="0"/>
          <a:chOff x="0" y="0"/>
          <a:chExt cx="0" cy="0"/>
        </a:xfrm>
      </p:grpSpPr>
      <p:sp>
        <p:nvSpPr>
          <p:cNvPr id="137" name="Google Shape;137;p6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65"/>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Slide Lt Purple w/ Dk Accent">
  <p:cSld name="Sub-Title Slide Lt Purple w/ Dk Acc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0"/>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k Purple with Title and Logo">
  <p:cSld name="Dk Purple with Title and Logo">
    <p:bg>
      <p:bgPr>
        <a:solidFill>
          <a:schemeClr val="accent3"/>
        </a:solidFill>
        <a:effectLst/>
      </p:bgPr>
    </p:bg>
    <p:spTree>
      <p:nvGrpSpPr>
        <p:cNvPr id="1" name="Shape 139"/>
        <p:cNvGrpSpPr/>
        <p:nvPr/>
      </p:nvGrpSpPr>
      <p:grpSpPr>
        <a:xfrm>
          <a:off x="0" y="0"/>
          <a:ext cx="0" cy="0"/>
          <a:chOff x="0" y="0"/>
          <a:chExt cx="0" cy="0"/>
        </a:xfrm>
      </p:grpSpPr>
      <p:sp>
        <p:nvSpPr>
          <p:cNvPr id="140" name="Google Shape;140;p6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66"/>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k Purple with Title">
  <p:cSld name="Dk Purple with Title">
    <p:bg>
      <p:bgPr>
        <a:solidFill>
          <a:schemeClr val="accent3"/>
        </a:solidFill>
        <a:effectLst/>
      </p:bgPr>
    </p:bg>
    <p:spTree>
      <p:nvGrpSpPr>
        <p:cNvPr id="1" name="Shape 142"/>
        <p:cNvGrpSpPr/>
        <p:nvPr/>
      </p:nvGrpSpPr>
      <p:grpSpPr>
        <a:xfrm>
          <a:off x="0" y="0"/>
          <a:ext cx="0" cy="0"/>
          <a:chOff x="0" y="0"/>
          <a:chExt cx="0" cy="0"/>
        </a:xfrm>
      </p:grpSpPr>
      <p:sp>
        <p:nvSpPr>
          <p:cNvPr id="143" name="Google Shape;143;p6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urple Stacked with Logo">
  <p:cSld name="Purple Stacked with Logo">
    <p:bg>
      <p:bgPr>
        <a:solidFill>
          <a:schemeClr val="accent3"/>
        </a:solidFill>
        <a:effectLst/>
      </p:bgPr>
    </p:bg>
    <p:spTree>
      <p:nvGrpSpPr>
        <p:cNvPr id="1" name="Shape 144"/>
        <p:cNvGrpSpPr/>
        <p:nvPr/>
      </p:nvGrpSpPr>
      <p:grpSpPr>
        <a:xfrm>
          <a:off x="0" y="0"/>
          <a:ext cx="0" cy="0"/>
          <a:chOff x="0" y="0"/>
          <a:chExt cx="0" cy="0"/>
        </a:xfrm>
      </p:grpSpPr>
      <p:sp>
        <p:nvSpPr>
          <p:cNvPr id="145" name="Google Shape;145;p6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68"/>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47" name="Google Shape;147;p68"/>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urple Stacked with Logo and Accent">
  <p:cSld name="Purple Stacked with Logo and Accent">
    <p:bg>
      <p:bgPr>
        <a:solidFill>
          <a:schemeClr val="accent3"/>
        </a:solidFill>
        <a:effectLst/>
      </p:bgPr>
    </p:bg>
    <p:spTree>
      <p:nvGrpSpPr>
        <p:cNvPr id="1" name="Shape 148"/>
        <p:cNvGrpSpPr/>
        <p:nvPr/>
      </p:nvGrpSpPr>
      <p:grpSpPr>
        <a:xfrm>
          <a:off x="0" y="0"/>
          <a:ext cx="0" cy="0"/>
          <a:chOff x="0" y="0"/>
          <a:chExt cx="0" cy="0"/>
        </a:xfrm>
      </p:grpSpPr>
      <p:sp>
        <p:nvSpPr>
          <p:cNvPr id="149" name="Google Shape;149;p6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69"/>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1" name="Google Shape;151;p69"/>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152" name="Google Shape;152;p69"/>
          <p:cNvPicPr preferRelativeResize="0"/>
          <p:nvPr/>
        </p:nvPicPr>
        <p:blipFill rotWithShape="1">
          <a:blip r:embed="rId3">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urple Stacked with Accent">
  <p:cSld name="Purple Stacked with Accent">
    <p:bg>
      <p:bgPr>
        <a:solidFill>
          <a:schemeClr val="accent3"/>
        </a:solidFill>
        <a:effectLst/>
      </p:bgPr>
    </p:bg>
    <p:spTree>
      <p:nvGrpSpPr>
        <p:cNvPr id="1" name="Shape 153"/>
        <p:cNvGrpSpPr/>
        <p:nvPr/>
      </p:nvGrpSpPr>
      <p:grpSpPr>
        <a:xfrm>
          <a:off x="0" y="0"/>
          <a:ext cx="0" cy="0"/>
          <a:chOff x="0" y="0"/>
          <a:chExt cx="0" cy="0"/>
        </a:xfrm>
      </p:grpSpPr>
      <p:sp>
        <p:nvSpPr>
          <p:cNvPr id="154" name="Google Shape;154;p70"/>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0"/>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6" name="Google Shape;156;p70"/>
          <p:cNvPicPr preferRelativeResize="0"/>
          <p:nvPr/>
        </p:nvPicPr>
        <p:blipFill rotWithShape="1">
          <a:blip r:embed="rId2">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alf and Half - Lt Purple w/ Title Left, Dk Purple Right">
  <p:cSld name="Half and Half - Lt Purple w/ Title Left, Dk Purple Right">
    <p:spTree>
      <p:nvGrpSpPr>
        <p:cNvPr id="1" name="Shape 157"/>
        <p:cNvGrpSpPr/>
        <p:nvPr/>
      </p:nvGrpSpPr>
      <p:grpSpPr>
        <a:xfrm>
          <a:off x="0" y="0"/>
          <a:ext cx="0" cy="0"/>
          <a:chOff x="0" y="0"/>
          <a:chExt cx="0" cy="0"/>
        </a:xfrm>
      </p:grpSpPr>
      <p:sp>
        <p:nvSpPr>
          <p:cNvPr id="158" name="Google Shape;158;p71"/>
          <p:cNvSpPr/>
          <p:nvPr/>
        </p:nvSpPr>
        <p:spPr>
          <a:xfrm>
            <a:off x="0" y="-6039"/>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59" name="Google Shape;159;p71"/>
          <p:cNvSpPr/>
          <p:nvPr/>
        </p:nvSpPr>
        <p:spPr>
          <a:xfrm>
            <a:off x="6096000" y="-6039"/>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0" name="Google Shape;160;p7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alf and Half - Lt Purple w/ Title Right, Dk Purple Left">
  <p:cSld name="Half and Half - Lt Purple w/ Title Right, Dk Purple Left">
    <p:spTree>
      <p:nvGrpSpPr>
        <p:cNvPr id="1" name="Shape 161"/>
        <p:cNvGrpSpPr/>
        <p:nvPr/>
      </p:nvGrpSpPr>
      <p:grpSpPr>
        <a:xfrm>
          <a:off x="0" y="0"/>
          <a:ext cx="0" cy="0"/>
          <a:chOff x="0" y="0"/>
          <a:chExt cx="0" cy="0"/>
        </a:xfrm>
      </p:grpSpPr>
      <p:sp>
        <p:nvSpPr>
          <p:cNvPr id="162" name="Google Shape;162;p72"/>
          <p:cNvSpPr/>
          <p:nvPr/>
        </p:nvSpPr>
        <p:spPr>
          <a:xfrm>
            <a:off x="6096000" y="0"/>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3" name="Google Shape;163;p72"/>
          <p:cNvSpPr/>
          <p:nvPr/>
        </p:nvSpPr>
        <p:spPr>
          <a:xfrm>
            <a:off x="0" y="0"/>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4" name="Google Shape;164;p72"/>
          <p:cNvSpPr txBox="1">
            <a:spLocks noGrp="1"/>
          </p:cNvSpPr>
          <p:nvPr>
            <p:ph type="title"/>
          </p:nvPr>
        </p:nvSpPr>
        <p:spPr>
          <a:xfrm>
            <a:off x="6435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Third - Dk Purple w/ Title Left, Lt Purple Right">
  <p:cSld name="One Third - Dk Purple w/ Title Left, Lt Purple Right">
    <p:spTree>
      <p:nvGrpSpPr>
        <p:cNvPr id="1" name="Shape 165"/>
        <p:cNvGrpSpPr/>
        <p:nvPr/>
      </p:nvGrpSpPr>
      <p:grpSpPr>
        <a:xfrm>
          <a:off x="0" y="0"/>
          <a:ext cx="0" cy="0"/>
          <a:chOff x="0" y="0"/>
          <a:chExt cx="0" cy="0"/>
        </a:xfrm>
      </p:grpSpPr>
      <p:sp>
        <p:nvSpPr>
          <p:cNvPr id="166" name="Google Shape;166;p73"/>
          <p:cNvSpPr/>
          <p:nvPr/>
        </p:nvSpPr>
        <p:spPr>
          <a:xfrm>
            <a:off x="4267200" y="0"/>
            <a:ext cx="79248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7" name="Google Shape;167;p73"/>
          <p:cNvSpPr/>
          <p:nvPr/>
        </p:nvSpPr>
        <p:spPr>
          <a:xfrm>
            <a:off x="0" y="0"/>
            <a:ext cx="42672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8" name="Google Shape;168;p73"/>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Third - Lt Purple w/ Title Left, Lt White Right">
  <p:cSld name="One Third - Lt Purple w/ Title Left, Lt White Right">
    <p:spTree>
      <p:nvGrpSpPr>
        <p:cNvPr id="1" name="Shape 169"/>
        <p:cNvGrpSpPr/>
        <p:nvPr/>
      </p:nvGrpSpPr>
      <p:grpSpPr>
        <a:xfrm>
          <a:off x="0" y="0"/>
          <a:ext cx="0" cy="0"/>
          <a:chOff x="0" y="0"/>
          <a:chExt cx="0" cy="0"/>
        </a:xfrm>
      </p:grpSpPr>
      <p:sp>
        <p:nvSpPr>
          <p:cNvPr id="170" name="Google Shape;170;p74"/>
          <p:cNvSpPr/>
          <p:nvPr/>
        </p:nvSpPr>
        <p:spPr>
          <a:xfrm>
            <a:off x="0" y="0"/>
            <a:ext cx="42672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accent1"/>
              </a:solidFill>
              <a:latin typeface="Calibri"/>
              <a:ea typeface="Calibri"/>
              <a:cs typeface="Calibri"/>
              <a:sym typeface="Calibri"/>
            </a:endParaRPr>
          </a:p>
        </p:txBody>
      </p:sp>
      <p:sp>
        <p:nvSpPr>
          <p:cNvPr id="171" name="Google Shape;171;p74"/>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t Purple Blank">
  <p:cSld name="Lt Purple Blank">
    <p:bg>
      <p:bgPr>
        <a:solidFill>
          <a:schemeClr val="accent1"/>
        </a:solid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Slide Dk Purple w/ Lt Accent">
  <p:cSld name="Sub-Title Slide Dk Purple w/ Lt Acc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1"/>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k Purple Blank">
  <p:cSld name="Dk Purple Blank">
    <p:bg>
      <p:bgPr>
        <a:solidFill>
          <a:schemeClr val="accent3"/>
        </a:solid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7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77"/>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7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7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7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rple Bar - Purple Title and Logo">
  <p:cSld name="Purple Bar - Purple Title and Logo">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4"/>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1" name="Google Shape;31;p34"/>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rple Bar - Purple Title">
  <p:cSld name="Purple Bar - Purple Title">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5"/>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Purchasing.Dept@hayscisd.net"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
          <p:cNvPicPr preferRelativeResize="0"/>
          <p:nvPr/>
        </p:nvPicPr>
        <p:blipFill rotWithShape="1">
          <a:blip r:embed="rId3">
            <a:alphaModFix/>
          </a:blip>
          <a:srcRect/>
          <a:stretch/>
        </p:blipFill>
        <p:spPr>
          <a:xfrm>
            <a:off x="4040931" y="861872"/>
            <a:ext cx="4791456" cy="1330960"/>
          </a:xfrm>
          <a:prstGeom prst="rect">
            <a:avLst/>
          </a:prstGeom>
          <a:noFill/>
          <a:ln>
            <a:noFill/>
          </a:ln>
        </p:spPr>
      </p:pic>
      <p:pic>
        <p:nvPicPr>
          <p:cNvPr id="185" name="Google Shape;185;p1"/>
          <p:cNvPicPr preferRelativeResize="0"/>
          <p:nvPr/>
        </p:nvPicPr>
        <p:blipFill rotWithShape="1">
          <a:blip r:embed="rId4">
            <a:alphaModFix/>
          </a:blip>
          <a:srcRect/>
          <a:stretch/>
        </p:blipFill>
        <p:spPr>
          <a:xfrm>
            <a:off x="2955473" y="861872"/>
            <a:ext cx="1085458" cy="1314161"/>
          </a:xfrm>
          <a:prstGeom prst="rect">
            <a:avLst/>
          </a:prstGeom>
          <a:noFill/>
          <a:ln>
            <a:noFill/>
          </a:ln>
        </p:spPr>
      </p:pic>
      <p:sp>
        <p:nvSpPr>
          <p:cNvPr id="186" name="Google Shape;186;p1"/>
          <p:cNvSpPr txBox="1">
            <a:spLocks noGrp="1"/>
          </p:cNvSpPr>
          <p:nvPr>
            <p:ph type="ctrTitle"/>
          </p:nvPr>
        </p:nvSpPr>
        <p:spPr>
          <a:xfrm>
            <a:off x="1524000" y="1909828"/>
            <a:ext cx="9144000" cy="1820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6000"/>
              <a:buFont typeface="Calibri"/>
              <a:buNone/>
            </a:pPr>
            <a:r>
              <a:rPr lang="en-US"/>
              <a:t>Creating a Project Requisition</a:t>
            </a:r>
            <a:endParaRPr/>
          </a:p>
        </p:txBody>
      </p:sp>
      <p:sp>
        <p:nvSpPr>
          <p:cNvPr id="187" name="Google Shape;187;p1"/>
          <p:cNvSpPr txBox="1">
            <a:spLocks noGrp="1"/>
          </p:cNvSpPr>
          <p:nvPr>
            <p:ph type="ctrTitle"/>
          </p:nvPr>
        </p:nvSpPr>
        <p:spPr>
          <a:xfrm>
            <a:off x="1524000" y="3535501"/>
            <a:ext cx="9144000" cy="9348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6000"/>
              <a:buFont typeface="Calibri"/>
              <a:buNone/>
            </a:pPr>
            <a:r>
              <a:rPr lang="en-US"/>
              <a:t>Formally Blanket</a:t>
            </a:r>
            <a:endParaRPr/>
          </a:p>
        </p:txBody>
      </p:sp>
      <p:sp>
        <p:nvSpPr>
          <p:cNvPr id="188" name="Google Shape;188;p1"/>
          <p:cNvSpPr txBox="1"/>
          <p:nvPr/>
        </p:nvSpPr>
        <p:spPr>
          <a:xfrm>
            <a:off x="3058500" y="4470300"/>
            <a:ext cx="6075000" cy="23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Nicole Turner, Director of Purchasing</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Anston Shockley,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Wendy Cordero,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Jeremy Torres,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Carlos Gavidia, P-Card Administrator</a:t>
            </a:r>
            <a:endParaRPr sz="2800">
              <a:solidFill>
                <a:srgbClr val="FFFFFF"/>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0"/>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62" name="Google Shape;262;p10"/>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63" name="Google Shape;263;p10"/>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your location has multiple ship points, you will next the appropriate “Ship-To Receiving Group”. Our example will use “Carpenter Hill Elementary School”.</a:t>
            </a:r>
            <a:endParaRPr/>
          </a:p>
        </p:txBody>
      </p:sp>
      <p:sp>
        <p:nvSpPr>
          <p:cNvPr id="264" name="Google Shape;264;p10"/>
          <p:cNvSpPr/>
          <p:nvPr/>
        </p:nvSpPr>
        <p:spPr>
          <a:xfrm>
            <a:off x="4506200" y="3235794"/>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1"/>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70" name="Google Shape;270;p11"/>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71" name="Google Shape;271;p11"/>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your requisition will be using a contact number for procurement, you can click into that field and a drop down will populate with our current contacts. (If you don’t see your contract please inquire with the purchasing team).</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Your second field will be the actual contract number.</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Our example we will use “BUYBOARD” and number 723-22</a:t>
            </a:r>
            <a:endParaRPr/>
          </a:p>
        </p:txBody>
      </p:sp>
      <p:sp>
        <p:nvSpPr>
          <p:cNvPr id="272" name="Google Shape;272;p11"/>
          <p:cNvSpPr/>
          <p:nvPr/>
        </p:nvSpPr>
        <p:spPr>
          <a:xfrm>
            <a:off x="4527701" y="366609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11"/>
          <p:cNvSpPr/>
          <p:nvPr/>
        </p:nvSpPr>
        <p:spPr>
          <a:xfrm>
            <a:off x="7444814" y="3646374"/>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4" name="Google Shape;274;p11"/>
          <p:cNvPicPr preferRelativeResize="0"/>
          <p:nvPr/>
        </p:nvPicPr>
        <p:blipFill rotWithShape="1">
          <a:blip r:embed="rId5">
            <a:alphaModFix/>
          </a:blip>
          <a:srcRect/>
          <a:stretch/>
        </p:blipFill>
        <p:spPr>
          <a:xfrm>
            <a:off x="8406624" y="3767942"/>
            <a:ext cx="1135405" cy="2259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2"/>
          <p:cNvPicPr preferRelativeResize="0"/>
          <p:nvPr/>
        </p:nvPicPr>
        <p:blipFill rotWithShape="1">
          <a:blip r:embed="rId3">
            <a:alphaModFix/>
          </a:blip>
          <a:srcRect/>
          <a:stretch/>
        </p:blipFill>
        <p:spPr>
          <a:xfrm>
            <a:off x="1083524" y="187325"/>
            <a:ext cx="9886950" cy="5257592"/>
          </a:xfrm>
          <a:prstGeom prst="rect">
            <a:avLst/>
          </a:prstGeom>
          <a:noFill/>
          <a:ln>
            <a:noFill/>
          </a:ln>
        </p:spPr>
      </p:pic>
      <p:pic>
        <p:nvPicPr>
          <p:cNvPr id="280" name="Google Shape;280;p12"/>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81" name="Google Shape;281;p12"/>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then fill out our “Description” field, which will be a detailed description of the product that is being ordered. </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Then will add our “Justification” field, on our reasoning for entering our requisition.</a:t>
            </a:r>
            <a:endParaRPr/>
          </a:p>
          <a:p>
            <a:pPr marL="228611" marR="0" lvl="0" indent="-152411" algn="l"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82" name="Google Shape;282;p12"/>
          <p:cNvSpPr/>
          <p:nvPr/>
        </p:nvSpPr>
        <p:spPr>
          <a:xfrm>
            <a:off x="708856" y="352714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12"/>
          <p:cNvSpPr/>
          <p:nvPr/>
        </p:nvSpPr>
        <p:spPr>
          <a:xfrm rot="10800000">
            <a:off x="8579867" y="355572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4" name="Google Shape;284;p12"/>
          <p:cNvPicPr preferRelativeResize="0"/>
          <p:nvPr/>
        </p:nvPicPr>
        <p:blipFill rotWithShape="1">
          <a:blip r:embed="rId5">
            <a:alphaModFix/>
          </a:blip>
          <a:srcRect/>
          <a:stretch/>
        </p:blipFill>
        <p:spPr>
          <a:xfrm>
            <a:off x="6305550" y="3685774"/>
            <a:ext cx="2182875" cy="38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3"/>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290" name="Google Shape;290;p13"/>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“Special Instructions” field we can enter any notes regarding any specific order or delivery notes.</a:t>
            </a:r>
            <a:endParaRPr/>
          </a:p>
        </p:txBody>
      </p:sp>
      <p:pic>
        <p:nvPicPr>
          <p:cNvPr id="291" name="Google Shape;291;p13"/>
          <p:cNvPicPr preferRelativeResize="0"/>
          <p:nvPr/>
        </p:nvPicPr>
        <p:blipFill rotWithShape="1">
          <a:blip r:embed="rId4">
            <a:alphaModFix/>
          </a:blip>
          <a:srcRect/>
          <a:stretch/>
        </p:blipFill>
        <p:spPr>
          <a:xfrm>
            <a:off x="1083524" y="187325"/>
            <a:ext cx="9886950" cy="5257592"/>
          </a:xfrm>
          <a:prstGeom prst="rect">
            <a:avLst/>
          </a:prstGeom>
          <a:noFill/>
          <a:ln>
            <a:noFill/>
          </a:ln>
        </p:spPr>
      </p:pic>
      <p:sp>
        <p:nvSpPr>
          <p:cNvPr id="292" name="Google Shape;292;p13"/>
          <p:cNvSpPr/>
          <p:nvPr/>
        </p:nvSpPr>
        <p:spPr>
          <a:xfrm>
            <a:off x="4560877" y="307106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4"/>
          <p:cNvPicPr preferRelativeResize="0"/>
          <p:nvPr/>
        </p:nvPicPr>
        <p:blipFill rotWithShape="1">
          <a:blip r:embed="rId3">
            <a:alphaModFix/>
          </a:blip>
          <a:srcRect/>
          <a:stretch/>
        </p:blipFill>
        <p:spPr>
          <a:xfrm>
            <a:off x="1083523" y="187325"/>
            <a:ext cx="9886950" cy="5257591"/>
          </a:xfrm>
          <a:prstGeom prst="rect">
            <a:avLst/>
          </a:prstGeom>
          <a:noFill/>
          <a:ln>
            <a:noFill/>
          </a:ln>
        </p:spPr>
      </p:pic>
      <p:pic>
        <p:nvPicPr>
          <p:cNvPr id="298" name="Google Shape;298;p1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99" name="Google Shape;299;p14"/>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enter the most accurate description we can into the “Description” field for the line we are ordering. This can generally be found on the quote or invoice.</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will then be followed by the estimated cost for the materials being ordered in the “Total Amount” field.</a:t>
            </a:r>
            <a:endParaRPr/>
          </a:p>
        </p:txBody>
      </p:sp>
      <p:sp>
        <p:nvSpPr>
          <p:cNvPr id="300" name="Google Shape;300;p14"/>
          <p:cNvSpPr/>
          <p:nvPr/>
        </p:nvSpPr>
        <p:spPr>
          <a:xfrm>
            <a:off x="642182" y="2950600"/>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1" name="Google Shape;301;p14"/>
          <p:cNvSpPr/>
          <p:nvPr/>
        </p:nvSpPr>
        <p:spPr>
          <a:xfrm rot="10800000">
            <a:off x="4147382" y="2950600"/>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5"/>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07" name="Google Shape;307;p15"/>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08" name="Google Shape;308;p1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can next add our budget code by clicking “(click to add an account)” in the “Account Numbers” field.</a:t>
            </a:r>
            <a:endParaRPr/>
          </a:p>
        </p:txBody>
      </p:sp>
      <p:sp>
        <p:nvSpPr>
          <p:cNvPr id="309" name="Google Shape;309;p15"/>
          <p:cNvSpPr/>
          <p:nvPr/>
        </p:nvSpPr>
        <p:spPr>
          <a:xfrm>
            <a:off x="6237843" y="295956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6"/>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15" name="Google Shape;315;p16"/>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16" name="Google Shape;316;p16"/>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know you budget code you can type in manually.</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would prefer to search it and see the available funds on the budget code, you can begin typing parts you know.</a:t>
            </a:r>
            <a:endParaRPr/>
          </a:p>
        </p:txBody>
      </p:sp>
      <p:sp>
        <p:nvSpPr>
          <p:cNvPr id="317" name="Google Shape;317;p16"/>
          <p:cNvSpPr/>
          <p:nvPr/>
        </p:nvSpPr>
        <p:spPr>
          <a:xfrm>
            <a:off x="2216046" y="276121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7"/>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23" name="Google Shape;323;p17"/>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24" name="Google Shape;324;p17"/>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magnifying class to initiate the search.</a:t>
            </a:r>
            <a:endParaRPr/>
          </a:p>
        </p:txBody>
      </p:sp>
      <p:sp>
        <p:nvSpPr>
          <p:cNvPr id="325" name="Google Shape;325;p17"/>
          <p:cNvSpPr/>
          <p:nvPr/>
        </p:nvSpPr>
        <p:spPr>
          <a:xfrm>
            <a:off x="7426224" y="279931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8"/>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31" name="Google Shape;331;p18"/>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desired budget line (See the last column, "Available”, to see the account balance)</a:t>
            </a:r>
            <a:endParaRPr/>
          </a:p>
        </p:txBody>
      </p:sp>
      <p:pic>
        <p:nvPicPr>
          <p:cNvPr id="332" name="Google Shape;332;p18"/>
          <p:cNvPicPr preferRelativeResize="0"/>
          <p:nvPr/>
        </p:nvPicPr>
        <p:blipFill rotWithShape="1">
          <a:blip r:embed="rId4">
            <a:alphaModFix/>
          </a:blip>
          <a:srcRect/>
          <a:stretch/>
        </p:blipFill>
        <p:spPr>
          <a:xfrm>
            <a:off x="1083523" y="187325"/>
            <a:ext cx="9886950" cy="5257592"/>
          </a:xfrm>
          <a:prstGeom prst="rect">
            <a:avLst/>
          </a:prstGeom>
          <a:noFill/>
          <a:ln>
            <a:noFill/>
          </a:ln>
        </p:spPr>
      </p:pic>
      <p:sp>
        <p:nvSpPr>
          <p:cNvPr id="333" name="Google Shape;333;p18"/>
          <p:cNvSpPr/>
          <p:nvPr/>
        </p:nvSpPr>
        <p:spPr>
          <a:xfrm rot="10800000">
            <a:off x="10531202" y="414289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19"/>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39" name="Google Shape;339;p19"/>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40" name="Google Shape;340;p19"/>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we have our desired budget selected, we can finalize our selection by clicking “Select”.</a:t>
            </a:r>
            <a:endParaRPr/>
          </a:p>
        </p:txBody>
      </p:sp>
      <p:sp>
        <p:nvSpPr>
          <p:cNvPr id="341" name="Google Shape;341;p19"/>
          <p:cNvSpPr/>
          <p:nvPr/>
        </p:nvSpPr>
        <p:spPr>
          <a:xfrm>
            <a:off x="671147" y="456423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194" name="Google Shape;194;p2"/>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195" name="Google Shape;195;p2"/>
          <p:cNvSpPr txBox="1">
            <a:spLocks noGrp="1"/>
          </p:cNvSpPr>
          <p:nvPr>
            <p:ph type="subTitle" idx="4294967295"/>
          </p:nvPr>
        </p:nvSpPr>
        <p:spPr>
          <a:xfrm>
            <a:off x="1083523" y="561182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you have logged into Frontline, to create your requisition we will begin typing the “Create Requisitions” in the search bar as indicated.</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you type in the search field the related </a:t>
            </a:r>
            <a:r>
              <a:rPr lang="en-US" sz="1200"/>
              <a:t>inquiries</a:t>
            </a:r>
            <a:r>
              <a:rPr lang="en-US" sz="1200" b="0" i="0" u="none" strike="noStrike" cap="none">
                <a:solidFill>
                  <a:schemeClr val="dk1"/>
                </a:solidFill>
                <a:latin typeface="Calibri"/>
                <a:ea typeface="Calibri"/>
                <a:cs typeface="Calibri"/>
                <a:sym typeface="Calibri"/>
              </a:rPr>
              <a:t> will appear.</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“Create Requisitions”.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a later training we will show you how to find this selection more quickly.</a:t>
            </a:r>
            <a:endParaRPr/>
          </a:p>
        </p:txBody>
      </p:sp>
      <p:sp>
        <p:nvSpPr>
          <p:cNvPr id="196" name="Google Shape;196;p2"/>
          <p:cNvSpPr/>
          <p:nvPr/>
        </p:nvSpPr>
        <p:spPr>
          <a:xfrm>
            <a:off x="6373906" y="169563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2"/>
          <p:cNvSpPr/>
          <p:nvPr/>
        </p:nvSpPr>
        <p:spPr>
          <a:xfrm>
            <a:off x="6373905" y="92290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0"/>
          <p:cNvPicPr preferRelativeResize="0"/>
          <p:nvPr/>
        </p:nvPicPr>
        <p:blipFill rotWithShape="1">
          <a:blip r:embed="rId3">
            <a:alphaModFix/>
          </a:blip>
          <a:srcRect/>
          <a:stretch/>
        </p:blipFill>
        <p:spPr>
          <a:xfrm>
            <a:off x="1083524" y="187325"/>
            <a:ext cx="9886949" cy="5257592"/>
          </a:xfrm>
          <a:prstGeom prst="rect">
            <a:avLst/>
          </a:prstGeom>
          <a:noFill/>
          <a:ln>
            <a:noFill/>
          </a:ln>
        </p:spPr>
      </p:pic>
      <p:pic>
        <p:nvPicPr>
          <p:cNvPr id="347" name="Google Shape;347;p20"/>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48" name="Google Shape;348;p20"/>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can now see the budget line has been completed.</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we verify the budget line is correct, click “Ok (save current line)” to add the budget code to the line we are creating.</a:t>
            </a:r>
            <a:endParaRPr/>
          </a:p>
        </p:txBody>
      </p:sp>
      <p:sp>
        <p:nvSpPr>
          <p:cNvPr id="349" name="Google Shape;349;p20"/>
          <p:cNvSpPr/>
          <p:nvPr/>
        </p:nvSpPr>
        <p:spPr>
          <a:xfrm>
            <a:off x="4406797" y="358708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1"/>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55" name="Google Shape;355;p21"/>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56" name="Google Shape;356;p21"/>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we would like to add a second line on our project requisition, we can click “Add New Description”.</a:t>
            </a:r>
            <a:endParaRPr/>
          </a:p>
        </p:txBody>
      </p:sp>
      <p:sp>
        <p:nvSpPr>
          <p:cNvPr id="357" name="Google Shape;357;p21"/>
          <p:cNvSpPr/>
          <p:nvPr/>
        </p:nvSpPr>
        <p:spPr>
          <a:xfrm>
            <a:off x="644250" y="415242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2"/>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63" name="Google Shape;363;p22"/>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64" name="Google Shape;364;p22"/>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then will enter the next description and blanket amount for the new line.</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Note: If adding a new line the account number will auto-populate from the previous line.</a:t>
            </a:r>
            <a:endParaRPr/>
          </a:p>
        </p:txBody>
      </p:sp>
      <p:sp>
        <p:nvSpPr>
          <p:cNvPr id="365" name="Google Shape;365;p22"/>
          <p:cNvSpPr/>
          <p:nvPr/>
        </p:nvSpPr>
        <p:spPr>
          <a:xfrm>
            <a:off x="663302" y="298412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71" name="Google Shape;371;p2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72" name="Google Shape;372;p23"/>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we have any supporting documentation we can upload any emails, quotes, or invoices by selecting “Upload”.</a:t>
            </a:r>
            <a:endParaRPr/>
          </a:p>
        </p:txBody>
      </p:sp>
      <p:sp>
        <p:nvSpPr>
          <p:cNvPr id="373" name="Google Shape;373;p23"/>
          <p:cNvSpPr/>
          <p:nvPr/>
        </p:nvSpPr>
        <p:spPr>
          <a:xfrm>
            <a:off x="763206" y="327982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4"/>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79" name="Google Shape;379;p2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80" name="Google Shape;380;p24"/>
          <p:cNvSpPr txBox="1">
            <a:spLocks noGrp="1"/>
          </p:cNvSpPr>
          <p:nvPr>
            <p:ph type="subTitle" idx="4294967295"/>
          </p:nvPr>
        </p:nvSpPr>
        <p:spPr>
          <a:xfrm>
            <a:off x="1083523" y="562927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To finalize our project requisition we will click “submit”.</a:t>
            </a:r>
            <a:endParaRPr/>
          </a:p>
        </p:txBody>
      </p:sp>
      <p:sp>
        <p:nvSpPr>
          <p:cNvPr id="381" name="Google Shape;381;p24"/>
          <p:cNvSpPr/>
          <p:nvPr/>
        </p:nvSpPr>
        <p:spPr>
          <a:xfrm>
            <a:off x="1311174" y="429473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5"/>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87" name="Google Shape;387;p25"/>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88" name="Google Shape;388;p2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we did everything correctly, we will see the above message.</a:t>
            </a:r>
            <a:endParaRPr/>
          </a:p>
        </p:txBody>
      </p:sp>
      <p:sp>
        <p:nvSpPr>
          <p:cNvPr id="389" name="Google Shape;389;p25"/>
          <p:cNvSpPr/>
          <p:nvPr/>
        </p:nvSpPr>
        <p:spPr>
          <a:xfrm rot="10800000">
            <a:off x="3901969" y="220652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g273be9d9f3b_0_2"/>
          <p:cNvPicPr preferRelativeResize="0"/>
          <p:nvPr/>
        </p:nvPicPr>
        <p:blipFill rotWithShape="1">
          <a:blip r:embed="rId3">
            <a:alphaModFix/>
          </a:blip>
          <a:srcRect/>
          <a:stretch/>
        </p:blipFill>
        <p:spPr>
          <a:xfrm>
            <a:off x="0" y="187327"/>
            <a:ext cx="1085457" cy="1314162"/>
          </a:xfrm>
          <a:prstGeom prst="rect">
            <a:avLst/>
          </a:prstGeom>
          <a:noFill/>
          <a:ln>
            <a:noFill/>
          </a:ln>
        </p:spPr>
      </p:pic>
      <p:sp>
        <p:nvSpPr>
          <p:cNvPr id="395" name="Google Shape;395;g273be9d9f3b_0_2"/>
          <p:cNvSpPr txBox="1">
            <a:spLocks noGrp="1"/>
          </p:cNvSpPr>
          <p:nvPr>
            <p:ph type="ctrTitle"/>
          </p:nvPr>
        </p:nvSpPr>
        <p:spPr>
          <a:xfrm>
            <a:off x="1524000" y="1744250"/>
            <a:ext cx="9144000" cy="2771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222"/>
              <a:t>If you have any further questions please reach out to any of the purchasing team listed on the cover, or email the entire team at purchasing@hayscisd.net</a:t>
            </a: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
          <p:cNvPicPr preferRelativeResize="0"/>
          <p:nvPr/>
        </p:nvPicPr>
        <p:blipFill rotWithShape="1">
          <a:blip r:embed="rId3">
            <a:alphaModFix/>
          </a:blip>
          <a:srcRect/>
          <a:stretch/>
        </p:blipFill>
        <p:spPr>
          <a:xfrm>
            <a:off x="1083522" y="187326"/>
            <a:ext cx="9886950" cy="5257592"/>
          </a:xfrm>
          <a:prstGeom prst="rect">
            <a:avLst/>
          </a:prstGeom>
          <a:noFill/>
          <a:ln>
            <a:noFill/>
          </a:ln>
        </p:spPr>
      </p:pic>
      <p:pic>
        <p:nvPicPr>
          <p:cNvPr id="203" name="Google Shape;203;p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04" name="Google Shape;204;p3"/>
          <p:cNvSpPr txBox="1">
            <a:spLocks noGrp="1"/>
          </p:cNvSpPr>
          <p:nvPr>
            <p:ph type="subTitle" idx="4294967295"/>
          </p:nvPr>
        </p:nvSpPr>
        <p:spPr>
          <a:xfrm>
            <a:off x="1083522" y="562927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When you land on the “Create Resolution” page you will be prompted to select your type requisition we are going to create. For this example, we are going to select “Project”.</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need to be sure you have the correct “Fiscal Year” selected as well.</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Note: Project Requisitions will not have a cart name as the traditional one do.</a:t>
            </a:r>
            <a:endParaRPr/>
          </a:p>
        </p:txBody>
      </p:sp>
      <p:sp>
        <p:nvSpPr>
          <p:cNvPr id="205" name="Google Shape;205;p3"/>
          <p:cNvSpPr/>
          <p:nvPr/>
        </p:nvSpPr>
        <p:spPr>
          <a:xfrm>
            <a:off x="1508992" y="325372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4189433" y="244690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
          <p:cNvPicPr preferRelativeResize="0"/>
          <p:nvPr/>
        </p:nvPicPr>
        <p:blipFill rotWithShape="1">
          <a:blip r:embed="rId3">
            <a:alphaModFix/>
          </a:blip>
          <a:srcRect/>
          <a:stretch/>
        </p:blipFill>
        <p:spPr>
          <a:xfrm>
            <a:off x="1083523" y="187326"/>
            <a:ext cx="9886950" cy="5257592"/>
          </a:xfrm>
          <a:prstGeom prst="rect">
            <a:avLst/>
          </a:prstGeom>
          <a:noFill/>
          <a:ln>
            <a:noFill/>
          </a:ln>
        </p:spPr>
      </p:pic>
      <p:pic>
        <p:nvPicPr>
          <p:cNvPr id="212" name="Google Shape;212;p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13" name="Google Shape;213;p4"/>
          <p:cNvSpPr txBox="1">
            <a:spLocks noGrp="1"/>
          </p:cNvSpPr>
          <p:nvPr>
            <p:ph type="subTitle" idx="4294967295"/>
          </p:nvPr>
        </p:nvSpPr>
        <p:spPr>
          <a:xfrm>
            <a:off x="1083522" y="562927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Continue to the requisition creation.</a:t>
            </a:r>
            <a:endParaRPr/>
          </a:p>
        </p:txBody>
      </p:sp>
      <p:sp>
        <p:nvSpPr>
          <p:cNvPr id="214" name="Google Shape;214;p4"/>
          <p:cNvSpPr/>
          <p:nvPr/>
        </p:nvSpPr>
        <p:spPr>
          <a:xfrm>
            <a:off x="675269" y="369299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5"/>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20" name="Google Shape;220;p5"/>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21" name="Google Shape;221;p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Once on the “Create Traditional Requisition” screen. Our first prompt we will use is the “Vendor”. If you know your vendor name you can begin to typing their name.</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type in their exact name, it will populate as you click out of that field. If you only know a portion, you can type that portion and either click out of that field, of click the “Lookup Vendor” icon.</a:t>
            </a:r>
            <a:endParaRPr/>
          </a:p>
        </p:txBody>
      </p:sp>
      <p:sp>
        <p:nvSpPr>
          <p:cNvPr id="222" name="Google Shape;222;p5"/>
          <p:cNvSpPr/>
          <p:nvPr/>
        </p:nvSpPr>
        <p:spPr>
          <a:xfrm>
            <a:off x="4530095" y="261723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5"/>
          <p:cNvSpPr/>
          <p:nvPr/>
        </p:nvSpPr>
        <p:spPr>
          <a:xfrm rot="10800000">
            <a:off x="8178730" y="259930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29" name="Google Shape;229;p6"/>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30" name="Google Shape;230;p6"/>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clicked out of the “Vendor” field or clicked the “Lookup Vendor” option. We will land on this “Vendor Lookup” page. From here we will select our correct vendor from the search list (In this example we will be using Demco), click the vendor to highlight/ select them.</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we select our vendor, we will click “Select”.</a:t>
            </a:r>
            <a:endParaRPr/>
          </a:p>
        </p:txBody>
      </p:sp>
      <p:sp>
        <p:nvSpPr>
          <p:cNvPr id="231" name="Google Shape;231;p6"/>
          <p:cNvSpPr/>
          <p:nvPr/>
        </p:nvSpPr>
        <p:spPr>
          <a:xfrm>
            <a:off x="719501" y="348681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6"/>
          <p:cNvSpPr/>
          <p:nvPr/>
        </p:nvSpPr>
        <p:spPr>
          <a:xfrm>
            <a:off x="719504" y="2957895"/>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38" name="Google Shape;238;p7"/>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39" name="Google Shape;239;p7"/>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the vendor is selected, we will chose the correct category in our “Category” field. For this example we are selecting “GEN USE – Office Supplies”.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Please note. As we work through this new ERP together, if there is a vendor that is being used in a different category reach out to </a:t>
            </a:r>
            <a:r>
              <a:rPr lang="en-US" sz="1200" u="sng">
                <a:solidFill>
                  <a:schemeClr val="hlink"/>
                </a:solidFill>
                <a:hlinkClick r:id="rId5"/>
              </a:rPr>
              <a:t>Purchasing.Dept@hayscisd.net</a:t>
            </a:r>
            <a:r>
              <a:rPr lang="en-US" sz="1200"/>
              <a:t> </a:t>
            </a:r>
            <a:r>
              <a:rPr lang="en-US" sz="1200" b="0" i="0" u="none" strike="noStrike" cap="none">
                <a:solidFill>
                  <a:schemeClr val="dk1"/>
                </a:solidFill>
                <a:latin typeface="Calibri"/>
                <a:ea typeface="Calibri"/>
                <a:cs typeface="Calibri"/>
                <a:sym typeface="Calibri"/>
              </a:rPr>
              <a:t> and we will work to make the appropriate corrections.</a:t>
            </a:r>
            <a:endParaRPr/>
          </a:p>
        </p:txBody>
      </p:sp>
      <p:sp>
        <p:nvSpPr>
          <p:cNvPr id="240" name="Google Shape;240;p7"/>
          <p:cNvSpPr/>
          <p:nvPr/>
        </p:nvSpPr>
        <p:spPr>
          <a:xfrm>
            <a:off x="701571" y="282342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8"/>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246" name="Google Shape;246;p8"/>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Several vendors will have multiple “Order From” locations. Please be sure to select the one published on your provided quote. In this example we will be using “(P) Demco Inc – 4810 Forest Run Rd, Madison, WI, 53704, 7736”</a:t>
            </a:r>
            <a:endParaRPr/>
          </a:p>
        </p:txBody>
      </p:sp>
      <p:sp>
        <p:nvSpPr>
          <p:cNvPr id="247" name="Google Shape;247;p8"/>
          <p:cNvSpPr/>
          <p:nvPr/>
        </p:nvSpPr>
        <p:spPr>
          <a:xfrm>
            <a:off x="3364092" y="285928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8" name="Google Shape;248;p8"/>
          <p:cNvPicPr preferRelativeResize="0"/>
          <p:nvPr/>
        </p:nvPicPr>
        <p:blipFill rotWithShape="1">
          <a:blip r:embed="rId4">
            <a:alphaModFix/>
          </a:blip>
          <a:srcRect/>
          <a:stretch/>
        </p:blipFill>
        <p:spPr>
          <a:xfrm>
            <a:off x="1083522" y="187325"/>
            <a:ext cx="9886951" cy="52575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9"/>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54" name="Google Shape;254;p9"/>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55" name="Google Shape;255;p9"/>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next select our “Ship-To Location”. A drop down will show all available options, but you can also begin typing in your location if you choose. In our example here, we will choose Carpenter Hill Elementary.</a:t>
            </a:r>
            <a:endParaRPr/>
          </a:p>
        </p:txBody>
      </p:sp>
      <p:sp>
        <p:nvSpPr>
          <p:cNvPr id="256" name="Google Shape;256;p9"/>
          <p:cNvSpPr/>
          <p:nvPr/>
        </p:nvSpPr>
        <p:spPr>
          <a:xfrm>
            <a:off x="1966190" y="451863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Widescreen</PresentationFormat>
  <Paragraphs>47</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Theme1</vt:lpstr>
      <vt:lpstr>Creating a Project Requisition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have any further questions please reach out to any of the purchasing team listed on the cover, or email the entire team at purchasing@hayscisd.net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Project Requisition</dc:title>
  <dc:creator>Jeremy Torres</dc:creator>
  <cp:lastModifiedBy>Kay Cannon</cp:lastModifiedBy>
  <cp:revision>1</cp:revision>
  <dcterms:created xsi:type="dcterms:W3CDTF">2024-06-13T13:16:26Z</dcterms:created>
  <dcterms:modified xsi:type="dcterms:W3CDTF">2024-07-24T18:47:11Z</dcterms:modified>
</cp:coreProperties>
</file>