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12192000" cy="16256000"/>
  <p:notesSz cx="7315200" cy="9601200"/>
  <p:embeddedFontLst>
    <p:embeddedFont>
      <p:font typeface="Calibri" panose="020F0502020204030204" pitchFamily="34" charset="0"/>
      <p:regular r:id="rId4"/>
      <p:bold r:id="rId5"/>
      <p:italic r:id="rId6"/>
      <p:boldItalic r:id="rId7"/>
    </p:embeddedFont>
    <p:embeddedFont>
      <p:font typeface="Cutive" panose="020B0604020202020204" charset="0"/>
      <p:regular r:id="rId8"/>
    </p:embeddedFont>
    <p:embeddedFont>
      <p:font typeface="Open Sans" panose="020B0604020202020204" charset="0"/>
      <p:regular r:id="rId9"/>
      <p:bold r:id="rId10"/>
      <p:italic r:id="rId11"/>
      <p:boldItalic r:id="rId12"/>
    </p:embeddedFont>
    <p:embeddedFont>
      <p:font typeface="Open Sans Light" panose="020B0604020202020204" charset="0"/>
      <p:regular r:id="rId13"/>
      <p:bold r:id="rId14"/>
      <p:italic r:id="rId15"/>
      <p:boldItalic r:id="rId16"/>
    </p:embeddedFont>
    <p:embeddedFont>
      <p:font typeface="Lucida Handwriting" panose="03010101010101010101" pitchFamily="66"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12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714" y="-4320"/>
      </p:cViewPr>
      <p:guideLst>
        <p:guide orient="horz" pos="51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306638" y="720725"/>
            <a:ext cx="2701925"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363362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dirty="0"/>
          </a:p>
        </p:txBody>
      </p:sp>
      <p:sp>
        <p:nvSpPr>
          <p:cNvPr id="82" name="Shape 82"/>
          <p:cNvSpPr>
            <a:spLocks noGrp="1" noRot="1" noChangeAspect="1"/>
          </p:cNvSpPr>
          <p:nvPr>
            <p:ph type="sldImg" idx="2"/>
          </p:nvPr>
        </p:nvSpPr>
        <p:spPr>
          <a:xfrm>
            <a:off x="2306638" y="720725"/>
            <a:ext cx="2701925"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0129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838200" y="865485"/>
            <a:ext cx="10515600" cy="314207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body" idx="1"/>
          </p:nvPr>
        </p:nvSpPr>
        <p:spPr>
          <a:xfrm>
            <a:off x="838200" y="4327407"/>
            <a:ext cx="10515600" cy="10314283"/>
          </a:xfrm>
          <a:prstGeom prst="rect">
            <a:avLst/>
          </a:prstGeom>
          <a:noFill/>
          <a:ln>
            <a:noFill/>
          </a:ln>
        </p:spPr>
        <p:txBody>
          <a:bodyPr spcFirstLastPara="1" wrap="square" lIns="91425" tIns="45700" rIns="91425" bIns="45700" anchor="t" anchorCtr="0"/>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8200" y="865485"/>
            <a:ext cx="10515600" cy="314207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938859" y="4226749"/>
            <a:ext cx="10314283" cy="10515600"/>
          </a:xfrm>
          <a:prstGeom prst="rect">
            <a:avLst/>
          </a:prstGeom>
          <a:noFill/>
          <a:ln>
            <a:noFill/>
          </a:ln>
        </p:spPr>
        <p:txBody>
          <a:bodyPr spcFirstLastPara="1" wrap="square" lIns="91425" tIns="45700" rIns="91425" bIns="45700" anchor="t" anchorCtr="0"/>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3151246" y="6439135"/>
            <a:ext cx="13776209"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2182754" y="3886435"/>
            <a:ext cx="13776209" cy="7734300"/>
          </a:xfrm>
          <a:prstGeom prst="rect">
            <a:avLst/>
          </a:prstGeom>
          <a:noFill/>
          <a:ln>
            <a:noFill/>
          </a:ln>
        </p:spPr>
        <p:txBody>
          <a:bodyPr spcFirstLastPara="1" wrap="square" lIns="91425" tIns="45700" rIns="91425" bIns="45700" anchor="t" anchorCtr="0"/>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914400" y="2660416"/>
            <a:ext cx="10363200" cy="5659496"/>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8000"/>
              <a:buFont typeface="Calibri"/>
              <a:buNone/>
              <a:defRPr sz="8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subTitle" idx="1"/>
          </p:nvPr>
        </p:nvSpPr>
        <p:spPr>
          <a:xfrm>
            <a:off x="1524000" y="8538164"/>
            <a:ext cx="9144000" cy="3924769"/>
          </a:xfrm>
          <a:prstGeom prst="rect">
            <a:avLst/>
          </a:prstGeom>
          <a:noFill/>
          <a:ln>
            <a:noFill/>
          </a:ln>
        </p:spPr>
        <p:txBody>
          <a:bodyPr spcFirstLastPara="1" wrap="square" lIns="91425" tIns="45700" rIns="91425" bIns="45700" anchor="t" anchorCtr="0"/>
          <a:lstStyle>
            <a:lvl1pPr marR="0" lvl="0" algn="ctr" rtl="0">
              <a:lnSpc>
                <a:spcPct val="90000"/>
              </a:lnSpc>
              <a:spcBef>
                <a:spcPts val="1333"/>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2pPr>
            <a:lvl3pPr marR="0" lvl="2" algn="ctr" rtl="0">
              <a:lnSpc>
                <a:spcPct val="90000"/>
              </a:lnSpc>
              <a:spcBef>
                <a:spcPts val="667"/>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ctr" rtl="0">
              <a:lnSpc>
                <a:spcPct val="90000"/>
              </a:lnSpc>
              <a:spcBef>
                <a:spcPts val="66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4pPr>
            <a:lvl5pPr marR="0" lvl="4" algn="ctr" rtl="0">
              <a:lnSpc>
                <a:spcPct val="90000"/>
              </a:lnSpc>
              <a:spcBef>
                <a:spcPts val="66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5pPr>
            <a:lvl6pPr marR="0" lvl="5" algn="ctr" rtl="0">
              <a:lnSpc>
                <a:spcPct val="90000"/>
              </a:lnSpc>
              <a:spcBef>
                <a:spcPts val="66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6pPr>
            <a:lvl7pPr marR="0" lvl="6" algn="ctr" rtl="0">
              <a:lnSpc>
                <a:spcPct val="90000"/>
              </a:lnSpc>
              <a:spcBef>
                <a:spcPts val="66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7pPr>
            <a:lvl8pPr marR="0" lvl="7" algn="ctr" rtl="0">
              <a:lnSpc>
                <a:spcPct val="90000"/>
              </a:lnSpc>
              <a:spcBef>
                <a:spcPts val="66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8pPr>
            <a:lvl9pPr marR="0" lvl="8" algn="ctr" rtl="0">
              <a:lnSpc>
                <a:spcPct val="90000"/>
              </a:lnSpc>
              <a:spcBef>
                <a:spcPts val="66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31851" y="4052716"/>
            <a:ext cx="10515600" cy="6762043"/>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8000"/>
              <a:buFont typeface="Calibri"/>
              <a:buNone/>
              <a:defRPr sz="8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831851" y="10878731"/>
            <a:ext cx="10515600" cy="3555999"/>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333"/>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67"/>
              </a:spcBef>
              <a:spcAft>
                <a:spcPts val="0"/>
              </a:spcAft>
              <a:buClr>
                <a:srgbClr val="888888"/>
              </a:buClr>
              <a:buSzPts val="2667"/>
              <a:buFont typeface="Arial"/>
              <a:buNone/>
              <a:defRPr sz="2667"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667"/>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667"/>
              </a:spcBef>
              <a:spcAft>
                <a:spcPts val="0"/>
              </a:spcAft>
              <a:buClr>
                <a:srgbClr val="888888"/>
              </a:buClr>
              <a:buSzPts val="2133"/>
              <a:buFont typeface="Arial"/>
              <a:buNone/>
              <a:defRPr sz="2133"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667"/>
              </a:spcBef>
              <a:spcAft>
                <a:spcPts val="0"/>
              </a:spcAft>
              <a:buClr>
                <a:srgbClr val="888888"/>
              </a:buClr>
              <a:buSzPts val="2133"/>
              <a:buFont typeface="Arial"/>
              <a:buNone/>
              <a:defRPr sz="2133"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667"/>
              </a:spcBef>
              <a:spcAft>
                <a:spcPts val="0"/>
              </a:spcAft>
              <a:buClr>
                <a:srgbClr val="888888"/>
              </a:buClr>
              <a:buSzPts val="2133"/>
              <a:buFont typeface="Arial"/>
              <a:buNone/>
              <a:defRPr sz="2133"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667"/>
              </a:spcBef>
              <a:spcAft>
                <a:spcPts val="0"/>
              </a:spcAft>
              <a:buClr>
                <a:srgbClr val="888888"/>
              </a:buClr>
              <a:buSzPts val="2133"/>
              <a:buFont typeface="Arial"/>
              <a:buNone/>
              <a:defRPr sz="2133"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667"/>
              </a:spcBef>
              <a:spcAft>
                <a:spcPts val="0"/>
              </a:spcAft>
              <a:buClr>
                <a:srgbClr val="888888"/>
              </a:buClr>
              <a:buSzPts val="2133"/>
              <a:buFont typeface="Arial"/>
              <a:buNone/>
              <a:defRPr sz="2133"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667"/>
              </a:spcBef>
              <a:spcAft>
                <a:spcPts val="0"/>
              </a:spcAft>
              <a:buClr>
                <a:srgbClr val="888888"/>
              </a:buClr>
              <a:buSzPts val="2133"/>
              <a:buFont typeface="Arial"/>
              <a:buNone/>
              <a:defRPr sz="2133"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38200" y="865485"/>
            <a:ext cx="10515600" cy="314207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838200" y="4327407"/>
            <a:ext cx="5181600" cy="10314283"/>
          </a:xfrm>
          <a:prstGeom prst="rect">
            <a:avLst/>
          </a:prstGeom>
          <a:noFill/>
          <a:ln>
            <a:noFill/>
          </a:ln>
        </p:spPr>
        <p:txBody>
          <a:bodyPr spcFirstLastPara="1" wrap="square" lIns="91425" tIns="45700" rIns="91425" bIns="45700" anchor="t" anchorCtr="0"/>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6172200" y="4327407"/>
            <a:ext cx="5181600" cy="10314283"/>
          </a:xfrm>
          <a:prstGeom prst="rect">
            <a:avLst/>
          </a:prstGeom>
          <a:noFill/>
          <a:ln>
            <a:noFill/>
          </a:ln>
        </p:spPr>
        <p:txBody>
          <a:bodyPr spcFirstLastPara="1" wrap="square" lIns="91425" tIns="45700" rIns="91425" bIns="45700" anchor="t" anchorCtr="0"/>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39788" y="865485"/>
            <a:ext cx="10515600" cy="314207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839789" y="3984979"/>
            <a:ext cx="5157787" cy="1952977"/>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333"/>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67"/>
              </a:spcBef>
              <a:spcAft>
                <a:spcPts val="0"/>
              </a:spcAft>
              <a:buClr>
                <a:schemeClr val="dk1"/>
              </a:buClr>
              <a:buSzPts val="2667"/>
              <a:buFont typeface="Arial"/>
              <a:buNone/>
              <a:defRPr sz="2667"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67"/>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67"/>
              </a:spcBef>
              <a:spcAft>
                <a:spcPts val="0"/>
              </a:spcAft>
              <a:buClr>
                <a:schemeClr val="dk1"/>
              </a:buClr>
              <a:buSzPts val="2133"/>
              <a:buFont typeface="Arial"/>
              <a:buNone/>
              <a:defRPr sz="2133"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67"/>
              </a:spcBef>
              <a:spcAft>
                <a:spcPts val="0"/>
              </a:spcAft>
              <a:buClr>
                <a:schemeClr val="dk1"/>
              </a:buClr>
              <a:buSzPts val="2133"/>
              <a:buFont typeface="Arial"/>
              <a:buNone/>
              <a:defRPr sz="2133"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67"/>
              </a:spcBef>
              <a:spcAft>
                <a:spcPts val="0"/>
              </a:spcAft>
              <a:buClr>
                <a:schemeClr val="dk1"/>
              </a:buClr>
              <a:buSzPts val="2133"/>
              <a:buFont typeface="Arial"/>
              <a:buNone/>
              <a:defRPr sz="2133"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67"/>
              </a:spcBef>
              <a:spcAft>
                <a:spcPts val="0"/>
              </a:spcAft>
              <a:buClr>
                <a:schemeClr val="dk1"/>
              </a:buClr>
              <a:buSzPts val="2133"/>
              <a:buFont typeface="Arial"/>
              <a:buNone/>
              <a:defRPr sz="2133"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67"/>
              </a:spcBef>
              <a:spcAft>
                <a:spcPts val="0"/>
              </a:spcAft>
              <a:buClr>
                <a:schemeClr val="dk1"/>
              </a:buClr>
              <a:buSzPts val="2133"/>
              <a:buFont typeface="Arial"/>
              <a:buNone/>
              <a:defRPr sz="2133"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67"/>
              </a:spcBef>
              <a:spcAft>
                <a:spcPts val="0"/>
              </a:spcAft>
              <a:buClr>
                <a:schemeClr val="dk1"/>
              </a:buClr>
              <a:buSzPts val="2133"/>
              <a:buFont typeface="Arial"/>
              <a:buNone/>
              <a:defRPr sz="2133"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839789" y="5937956"/>
            <a:ext cx="5157787" cy="8733838"/>
          </a:xfrm>
          <a:prstGeom prst="rect">
            <a:avLst/>
          </a:prstGeom>
          <a:noFill/>
          <a:ln>
            <a:noFill/>
          </a:ln>
        </p:spPr>
        <p:txBody>
          <a:bodyPr spcFirstLastPara="1" wrap="square" lIns="91425" tIns="45700" rIns="91425" bIns="45700" anchor="t" anchorCtr="0"/>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6172201" y="3984979"/>
            <a:ext cx="5183188" cy="1952977"/>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333"/>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67"/>
              </a:spcBef>
              <a:spcAft>
                <a:spcPts val="0"/>
              </a:spcAft>
              <a:buClr>
                <a:schemeClr val="dk1"/>
              </a:buClr>
              <a:buSzPts val="2667"/>
              <a:buFont typeface="Arial"/>
              <a:buNone/>
              <a:defRPr sz="2667"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67"/>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67"/>
              </a:spcBef>
              <a:spcAft>
                <a:spcPts val="0"/>
              </a:spcAft>
              <a:buClr>
                <a:schemeClr val="dk1"/>
              </a:buClr>
              <a:buSzPts val="2133"/>
              <a:buFont typeface="Arial"/>
              <a:buNone/>
              <a:defRPr sz="2133"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67"/>
              </a:spcBef>
              <a:spcAft>
                <a:spcPts val="0"/>
              </a:spcAft>
              <a:buClr>
                <a:schemeClr val="dk1"/>
              </a:buClr>
              <a:buSzPts val="2133"/>
              <a:buFont typeface="Arial"/>
              <a:buNone/>
              <a:defRPr sz="2133"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67"/>
              </a:spcBef>
              <a:spcAft>
                <a:spcPts val="0"/>
              </a:spcAft>
              <a:buClr>
                <a:schemeClr val="dk1"/>
              </a:buClr>
              <a:buSzPts val="2133"/>
              <a:buFont typeface="Arial"/>
              <a:buNone/>
              <a:defRPr sz="2133"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67"/>
              </a:spcBef>
              <a:spcAft>
                <a:spcPts val="0"/>
              </a:spcAft>
              <a:buClr>
                <a:schemeClr val="dk1"/>
              </a:buClr>
              <a:buSzPts val="2133"/>
              <a:buFont typeface="Arial"/>
              <a:buNone/>
              <a:defRPr sz="2133"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67"/>
              </a:spcBef>
              <a:spcAft>
                <a:spcPts val="0"/>
              </a:spcAft>
              <a:buClr>
                <a:schemeClr val="dk1"/>
              </a:buClr>
              <a:buSzPts val="2133"/>
              <a:buFont typeface="Arial"/>
              <a:buNone/>
              <a:defRPr sz="2133"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67"/>
              </a:spcBef>
              <a:spcAft>
                <a:spcPts val="0"/>
              </a:spcAft>
              <a:buClr>
                <a:schemeClr val="dk1"/>
              </a:buClr>
              <a:buSzPts val="2133"/>
              <a:buFont typeface="Arial"/>
              <a:buNone/>
              <a:defRPr sz="2133"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6172201" y="5937956"/>
            <a:ext cx="5183188" cy="8733838"/>
          </a:xfrm>
          <a:prstGeom prst="rect">
            <a:avLst/>
          </a:prstGeom>
          <a:noFill/>
          <a:ln>
            <a:noFill/>
          </a:ln>
        </p:spPr>
        <p:txBody>
          <a:bodyPr spcFirstLastPara="1" wrap="square" lIns="91425" tIns="45700" rIns="91425" bIns="45700" anchor="t" anchorCtr="0"/>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38200" y="865485"/>
            <a:ext cx="10515600" cy="314207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8" y="1083733"/>
            <a:ext cx="3932237" cy="379306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4267"/>
              <a:buFont typeface="Calibri"/>
              <a:buNone/>
              <a:defRPr sz="42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5183188" y="2340567"/>
            <a:ext cx="6172200" cy="11552296"/>
          </a:xfrm>
          <a:prstGeom prst="rect">
            <a:avLst/>
          </a:prstGeom>
          <a:noFill/>
          <a:ln>
            <a:noFill/>
          </a:ln>
        </p:spPr>
        <p:txBody>
          <a:bodyPr spcFirstLastPara="1" wrap="square" lIns="91425" tIns="45700" rIns="91425" bIns="45700" anchor="t" anchorCtr="0"/>
          <a:lstStyle>
            <a:lvl1pPr marL="457200" marR="0" lvl="0" indent="-499554" algn="l" rtl="0">
              <a:lnSpc>
                <a:spcPct val="90000"/>
              </a:lnSpc>
              <a:spcBef>
                <a:spcPts val="133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lnSpc>
                <a:spcPct val="90000"/>
              </a:lnSpc>
              <a:spcBef>
                <a:spcPts val="667"/>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2pPr>
            <a:lvl3pPr marL="1371600" marR="0" lvl="2"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L="2743200" marR="0" lvl="5"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839788" y="4876800"/>
            <a:ext cx="3932237" cy="9034875"/>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333"/>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67"/>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67"/>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67"/>
              </a:spcBef>
              <a:spcAft>
                <a:spcPts val="0"/>
              </a:spcAft>
              <a:buClr>
                <a:schemeClr val="dk1"/>
              </a:buClr>
              <a:buSzPts val="1333"/>
              <a:buFont typeface="Arial"/>
              <a:buNone/>
              <a:defRPr sz="133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67"/>
              </a:spcBef>
              <a:spcAft>
                <a:spcPts val="0"/>
              </a:spcAft>
              <a:buClr>
                <a:schemeClr val="dk1"/>
              </a:buClr>
              <a:buSzPts val="1333"/>
              <a:buFont typeface="Arial"/>
              <a:buNone/>
              <a:defRPr sz="1333"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67"/>
              </a:spcBef>
              <a:spcAft>
                <a:spcPts val="0"/>
              </a:spcAft>
              <a:buClr>
                <a:schemeClr val="dk1"/>
              </a:buClr>
              <a:buSzPts val="1333"/>
              <a:buFont typeface="Arial"/>
              <a:buNone/>
              <a:defRPr sz="1333"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67"/>
              </a:spcBef>
              <a:spcAft>
                <a:spcPts val="0"/>
              </a:spcAft>
              <a:buClr>
                <a:schemeClr val="dk1"/>
              </a:buClr>
              <a:buSzPts val="1333"/>
              <a:buFont typeface="Arial"/>
              <a:buNone/>
              <a:defRPr sz="1333"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67"/>
              </a:spcBef>
              <a:spcAft>
                <a:spcPts val="0"/>
              </a:spcAft>
              <a:buClr>
                <a:schemeClr val="dk1"/>
              </a:buClr>
              <a:buSzPts val="1333"/>
              <a:buFont typeface="Arial"/>
              <a:buNone/>
              <a:defRPr sz="1333"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67"/>
              </a:spcBef>
              <a:spcAft>
                <a:spcPts val="0"/>
              </a:spcAft>
              <a:buClr>
                <a:schemeClr val="dk1"/>
              </a:buClr>
              <a:buSzPts val="1333"/>
              <a:buFont typeface="Arial"/>
              <a:buNone/>
              <a:defRPr sz="1333"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8" y="1083733"/>
            <a:ext cx="3932237" cy="379306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4267"/>
              <a:buFont typeface="Calibri"/>
              <a:buNone/>
              <a:defRPr sz="42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5183188" y="2340567"/>
            <a:ext cx="6172200" cy="11552296"/>
          </a:xfrm>
          <a:prstGeom prst="rect">
            <a:avLst/>
          </a:prstGeom>
          <a:noFill/>
          <a:ln>
            <a:noFill/>
          </a:ln>
        </p:spPr>
        <p:txBody>
          <a:bodyPr spcFirstLastPara="1" wrap="square" lIns="91425" tIns="45700" rIns="91425" bIns="45700" anchor="t" anchorCtr="0"/>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39788" y="4876800"/>
            <a:ext cx="3932237" cy="9034875"/>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333"/>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67"/>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67"/>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67"/>
              </a:spcBef>
              <a:spcAft>
                <a:spcPts val="0"/>
              </a:spcAft>
              <a:buClr>
                <a:schemeClr val="dk1"/>
              </a:buClr>
              <a:buSzPts val="1333"/>
              <a:buFont typeface="Arial"/>
              <a:buNone/>
              <a:defRPr sz="133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67"/>
              </a:spcBef>
              <a:spcAft>
                <a:spcPts val="0"/>
              </a:spcAft>
              <a:buClr>
                <a:schemeClr val="dk1"/>
              </a:buClr>
              <a:buSzPts val="1333"/>
              <a:buFont typeface="Arial"/>
              <a:buNone/>
              <a:defRPr sz="1333"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67"/>
              </a:spcBef>
              <a:spcAft>
                <a:spcPts val="0"/>
              </a:spcAft>
              <a:buClr>
                <a:schemeClr val="dk1"/>
              </a:buClr>
              <a:buSzPts val="1333"/>
              <a:buFont typeface="Arial"/>
              <a:buNone/>
              <a:defRPr sz="1333"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67"/>
              </a:spcBef>
              <a:spcAft>
                <a:spcPts val="0"/>
              </a:spcAft>
              <a:buClr>
                <a:schemeClr val="dk1"/>
              </a:buClr>
              <a:buSzPts val="1333"/>
              <a:buFont typeface="Arial"/>
              <a:buNone/>
              <a:defRPr sz="1333"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67"/>
              </a:spcBef>
              <a:spcAft>
                <a:spcPts val="0"/>
              </a:spcAft>
              <a:buClr>
                <a:schemeClr val="dk1"/>
              </a:buClr>
              <a:buSzPts val="1333"/>
              <a:buFont typeface="Arial"/>
              <a:buNone/>
              <a:defRPr sz="1333"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67"/>
              </a:spcBef>
              <a:spcAft>
                <a:spcPts val="0"/>
              </a:spcAft>
              <a:buClr>
                <a:schemeClr val="dk1"/>
              </a:buClr>
              <a:buSzPts val="1333"/>
              <a:buFont typeface="Arial"/>
              <a:buNone/>
              <a:defRPr sz="1333"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865485"/>
            <a:ext cx="10515600" cy="314207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838200" y="4327407"/>
            <a:ext cx="10515600" cy="10314283"/>
          </a:xfrm>
          <a:prstGeom prst="rect">
            <a:avLst/>
          </a:prstGeom>
          <a:noFill/>
          <a:ln>
            <a:noFill/>
          </a:ln>
        </p:spPr>
        <p:txBody>
          <a:bodyPr spcFirstLastPara="1" wrap="square" lIns="91425" tIns="45700" rIns="91425" bIns="45700" anchor="t" anchorCtr="0"/>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jp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g"/><Relationship Id="rId5" Type="http://schemas.openxmlformats.org/officeDocument/2006/relationships/image" Target="../media/image3.png"/><Relationship Id="rId15" Type="http://schemas.openxmlformats.org/officeDocument/2006/relationships/image" Target="../media/image13.jp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l="2271" t="3194" r="2017" b="584"/>
          <a:stretch/>
        </p:blipFill>
        <p:spPr>
          <a:xfrm>
            <a:off x="160401" y="1159389"/>
            <a:ext cx="12143162" cy="15733485"/>
          </a:xfrm>
          <a:prstGeom prst="rect">
            <a:avLst/>
          </a:prstGeom>
          <a:noFill/>
          <a:ln>
            <a:noFill/>
          </a:ln>
        </p:spPr>
      </p:pic>
      <p:sp>
        <p:nvSpPr>
          <p:cNvPr id="87" name="Shape 87"/>
          <p:cNvSpPr/>
          <p:nvPr/>
        </p:nvSpPr>
        <p:spPr>
          <a:xfrm>
            <a:off x="9872780" y="5431616"/>
            <a:ext cx="1772133" cy="31140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300" b="1" i="0" u="none" strike="noStrike" cap="none" dirty="0" smtClean="0">
                <a:solidFill>
                  <a:schemeClr val="dk1"/>
                </a:solidFill>
                <a:latin typeface="Open Sans"/>
                <a:ea typeface="Open Sans"/>
                <a:cs typeface="Open Sans"/>
                <a:sym typeface="Open Sans"/>
              </a:rPr>
              <a:t>Composition Book</a:t>
            </a:r>
            <a:endParaRPr dirty="0"/>
          </a:p>
          <a:p>
            <a:pPr marL="0" marR="0" lvl="0" indent="0" algn="ctr" rtl="0">
              <a:spcBef>
                <a:spcPts val="0"/>
              </a:spcBef>
              <a:spcAft>
                <a:spcPts val="0"/>
              </a:spcAft>
              <a:buNone/>
            </a:pPr>
            <a:endParaRPr lang="en-US" sz="1300" b="1" i="0" u="none" strike="noStrike" cap="none" dirty="0" smtClean="0">
              <a:solidFill>
                <a:schemeClr val="dk1"/>
              </a:solidFill>
              <a:latin typeface="Open Sans"/>
              <a:ea typeface="Open Sans"/>
              <a:cs typeface="Open Sans"/>
              <a:sym typeface="Open Sans"/>
            </a:endParaRPr>
          </a:p>
          <a:p>
            <a:pPr marL="0" marR="0" lvl="0" indent="0" algn="ctr" rtl="0">
              <a:spcBef>
                <a:spcPts val="0"/>
              </a:spcBef>
              <a:spcAft>
                <a:spcPts val="0"/>
              </a:spcAft>
              <a:buNone/>
            </a:pPr>
            <a:endParaRPr lang="en-US" sz="1300" b="1" dirty="0">
              <a:solidFill>
                <a:schemeClr val="dk1"/>
              </a:solidFill>
              <a:latin typeface="Open Sans"/>
              <a:ea typeface="Open Sans"/>
              <a:cs typeface="Open Sans"/>
              <a:sym typeface="Open Sans"/>
            </a:endParaRPr>
          </a:p>
          <a:p>
            <a:pPr marL="0" marR="0" lvl="0" indent="0" algn="ctr" rtl="0">
              <a:spcBef>
                <a:spcPts val="0"/>
              </a:spcBef>
              <a:spcAft>
                <a:spcPts val="0"/>
              </a:spcAft>
              <a:buNone/>
            </a:pPr>
            <a:endParaRPr lang="en-US" sz="1300" b="1" i="0" u="none" strike="noStrike" cap="none" dirty="0" smtClean="0">
              <a:solidFill>
                <a:schemeClr val="dk1"/>
              </a:solidFill>
              <a:latin typeface="Open Sans"/>
              <a:ea typeface="Open Sans"/>
              <a:cs typeface="Open Sans"/>
              <a:sym typeface="Open Sans"/>
            </a:endParaRPr>
          </a:p>
          <a:p>
            <a:pPr marL="0" marR="0" lvl="0" indent="0" algn="ctr" rtl="0">
              <a:spcBef>
                <a:spcPts val="0"/>
              </a:spcBef>
              <a:spcAft>
                <a:spcPts val="0"/>
              </a:spcAft>
              <a:buNone/>
            </a:pPr>
            <a:endParaRPr sz="1300" b="1" i="0" u="none" strike="noStrike" cap="none" dirty="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1300" b="1" i="0" u="none" strike="noStrike" cap="none" dirty="0" smtClean="0">
                <a:solidFill>
                  <a:schemeClr val="dk1"/>
                </a:solidFill>
                <a:latin typeface="Open Sans"/>
                <a:ea typeface="Open Sans"/>
                <a:cs typeface="Open Sans"/>
                <a:sym typeface="Open Sans"/>
              </a:rPr>
              <a:t>Folder</a:t>
            </a:r>
          </a:p>
          <a:p>
            <a:pPr marL="0" marR="0" lvl="0" indent="0" algn="ctr" rtl="0">
              <a:spcBef>
                <a:spcPts val="0"/>
              </a:spcBef>
              <a:spcAft>
                <a:spcPts val="0"/>
              </a:spcAft>
              <a:buNone/>
            </a:pPr>
            <a:endParaRPr lang="en-US" sz="1300" b="1" dirty="0">
              <a:solidFill>
                <a:schemeClr val="dk1"/>
              </a:solidFill>
              <a:latin typeface="Open Sans"/>
              <a:ea typeface="Open Sans"/>
              <a:cs typeface="Open Sans"/>
              <a:sym typeface="Open Sans"/>
            </a:endParaRPr>
          </a:p>
          <a:p>
            <a:pPr marL="0" marR="0" lvl="0" indent="0" algn="ctr" rtl="0">
              <a:spcBef>
                <a:spcPts val="0"/>
              </a:spcBef>
              <a:spcAft>
                <a:spcPts val="0"/>
              </a:spcAft>
              <a:buNone/>
            </a:pPr>
            <a:endParaRPr lang="en-US" sz="1300" b="1" i="0" u="none" strike="noStrike" cap="none" dirty="0" smtClean="0">
              <a:solidFill>
                <a:schemeClr val="dk1"/>
              </a:solidFill>
              <a:latin typeface="Open Sans"/>
              <a:ea typeface="Open Sans"/>
              <a:cs typeface="Open Sans"/>
              <a:sym typeface="Open Sans"/>
            </a:endParaRPr>
          </a:p>
          <a:p>
            <a:pPr marL="0" marR="0" lvl="0" indent="0" algn="ctr" rtl="0">
              <a:spcBef>
                <a:spcPts val="0"/>
              </a:spcBef>
              <a:spcAft>
                <a:spcPts val="0"/>
              </a:spcAft>
              <a:buNone/>
            </a:pPr>
            <a:endParaRPr lang="en-US" sz="1300" b="1" i="0" u="none" strike="noStrike" cap="none" dirty="0" smtClean="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1300" b="1" i="0" u="none" strike="noStrike" cap="none" dirty="0" smtClean="0">
                <a:solidFill>
                  <a:schemeClr val="dk1"/>
                </a:solidFill>
                <a:latin typeface="Open Sans"/>
                <a:ea typeface="Open Sans"/>
                <a:cs typeface="Open Sans"/>
                <a:sym typeface="Open Sans"/>
              </a:rPr>
              <a:t>Pencils </a:t>
            </a:r>
          </a:p>
          <a:p>
            <a:pPr marL="0" marR="0" lvl="0" indent="0" algn="ctr" rtl="0">
              <a:spcBef>
                <a:spcPts val="0"/>
              </a:spcBef>
              <a:spcAft>
                <a:spcPts val="0"/>
              </a:spcAft>
              <a:buNone/>
            </a:pPr>
            <a:endParaRPr lang="en-US" sz="1300" b="1" dirty="0" smtClean="0">
              <a:solidFill>
                <a:schemeClr val="dk1"/>
              </a:solidFill>
              <a:latin typeface="Open Sans"/>
              <a:ea typeface="Open Sans"/>
              <a:cs typeface="Open Sans"/>
              <a:sym typeface="Open Sans"/>
            </a:endParaRPr>
          </a:p>
          <a:p>
            <a:pPr marL="0" marR="0" lvl="0" indent="0" algn="ctr" rtl="0">
              <a:spcBef>
                <a:spcPts val="0"/>
              </a:spcBef>
              <a:spcAft>
                <a:spcPts val="0"/>
              </a:spcAft>
              <a:buNone/>
            </a:pPr>
            <a:endParaRPr lang="en-US" sz="1300" b="1" dirty="0" smtClean="0">
              <a:solidFill>
                <a:schemeClr val="dk1"/>
              </a:solidFill>
              <a:latin typeface="Open Sans"/>
              <a:ea typeface="Open Sans"/>
              <a:cs typeface="Open Sans"/>
              <a:sym typeface="Open Sans"/>
            </a:endParaRPr>
          </a:p>
          <a:p>
            <a:pPr marL="0" marR="0" lvl="0" indent="0" algn="ctr" rtl="0">
              <a:spcBef>
                <a:spcPts val="0"/>
              </a:spcBef>
              <a:spcAft>
                <a:spcPts val="0"/>
              </a:spcAft>
              <a:buNone/>
            </a:pPr>
            <a:endParaRPr lang="en-US" sz="1300" b="1" dirty="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1300" b="1" i="0" u="none" strike="noStrike" cap="none" dirty="0" smtClean="0">
                <a:solidFill>
                  <a:schemeClr val="dk1"/>
                </a:solidFill>
                <a:latin typeface="Open Sans"/>
                <a:ea typeface="Open Sans"/>
                <a:cs typeface="Open Sans"/>
                <a:sym typeface="Open Sans"/>
              </a:rPr>
              <a:t>Colored </a:t>
            </a:r>
            <a:r>
              <a:rPr lang="en-US" sz="1300" b="1" i="0" u="none" strike="noStrike" cap="none" dirty="0">
                <a:solidFill>
                  <a:schemeClr val="dk1"/>
                </a:solidFill>
                <a:latin typeface="Open Sans"/>
                <a:ea typeface="Open Sans"/>
                <a:cs typeface="Open Sans"/>
                <a:sym typeface="Open Sans"/>
              </a:rPr>
              <a:t>pens</a:t>
            </a:r>
            <a:endParaRPr dirty="0"/>
          </a:p>
          <a:p>
            <a:pPr marL="0" marR="0" lvl="0" indent="0" algn="ctr" rtl="0">
              <a:spcBef>
                <a:spcPts val="0"/>
              </a:spcBef>
              <a:spcAft>
                <a:spcPts val="0"/>
              </a:spcAft>
              <a:buNone/>
            </a:pPr>
            <a:endParaRPr lang="en-US" sz="1300" b="1" i="0" u="none" strike="noStrike" cap="none" dirty="0" smtClean="0">
              <a:solidFill>
                <a:schemeClr val="dk1"/>
              </a:solidFill>
              <a:latin typeface="Open Sans"/>
              <a:ea typeface="Open Sans"/>
              <a:cs typeface="Open Sans"/>
              <a:sym typeface="Open Sans"/>
            </a:endParaRPr>
          </a:p>
        </p:txBody>
      </p:sp>
      <p:pic>
        <p:nvPicPr>
          <p:cNvPr id="88" name="Shape 88"/>
          <p:cNvPicPr preferRelativeResize="0"/>
          <p:nvPr/>
        </p:nvPicPr>
        <p:blipFill rotWithShape="1">
          <a:blip r:embed="rId4">
            <a:alphaModFix/>
          </a:blip>
          <a:srcRect/>
          <a:stretch/>
        </p:blipFill>
        <p:spPr>
          <a:xfrm>
            <a:off x="-329989" y="3707512"/>
            <a:ext cx="2947205" cy="8273478"/>
          </a:xfrm>
          <a:prstGeom prst="rect">
            <a:avLst/>
          </a:prstGeom>
          <a:noFill/>
          <a:ln>
            <a:noFill/>
          </a:ln>
        </p:spPr>
      </p:pic>
      <p:sp>
        <p:nvSpPr>
          <p:cNvPr id="89" name="Shape 89"/>
          <p:cNvSpPr txBox="1"/>
          <p:nvPr/>
        </p:nvSpPr>
        <p:spPr>
          <a:xfrm>
            <a:off x="323386" y="2466437"/>
            <a:ext cx="1163275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dirty="0">
                <a:solidFill>
                  <a:schemeClr val="dk1"/>
                </a:solidFill>
                <a:latin typeface="Open Sans"/>
                <a:ea typeface="Open Sans"/>
                <a:cs typeface="Open Sans"/>
                <a:sym typeface="Open Sans"/>
              </a:rPr>
              <a:t>Classroom Google Code:  </a:t>
            </a:r>
            <a:r>
              <a:rPr lang="en-US" sz="1400" b="1" i="0" u="sng" strike="noStrike" cap="none" dirty="0" smtClean="0">
                <a:solidFill>
                  <a:schemeClr val="dk1"/>
                </a:solidFill>
                <a:latin typeface="Open Sans"/>
                <a:ea typeface="Open Sans"/>
                <a:cs typeface="Open Sans"/>
                <a:sym typeface="Open Sans"/>
              </a:rPr>
              <a:t>	</a:t>
            </a:r>
            <a:r>
              <a:rPr lang="en-US" sz="1400" b="1" i="0" u="sng" strike="noStrike" cap="none" dirty="0" smtClean="0">
                <a:solidFill>
                  <a:schemeClr val="dk1"/>
                </a:solidFill>
                <a:latin typeface="Open Sans"/>
                <a:ea typeface="Open Sans"/>
                <a:cs typeface="Open Sans"/>
                <a:sym typeface="Open Sans"/>
              </a:rPr>
              <a:t>	</a:t>
            </a:r>
            <a:r>
              <a:rPr lang="en-US" b="1" dirty="0">
                <a:solidFill>
                  <a:schemeClr val="dk1"/>
                </a:solidFill>
                <a:latin typeface="Open Sans"/>
                <a:ea typeface="Open Sans"/>
                <a:cs typeface="Open Sans"/>
                <a:sym typeface="Open Sans"/>
              </a:rPr>
              <a:t> </a:t>
            </a:r>
            <a:r>
              <a:rPr lang="en-US" b="1" dirty="0" smtClean="0">
                <a:solidFill>
                  <a:schemeClr val="dk1"/>
                </a:solidFill>
                <a:latin typeface="Open Sans"/>
                <a:ea typeface="Open Sans"/>
                <a:cs typeface="Open Sans"/>
                <a:sym typeface="Open Sans"/>
              </a:rPr>
              <a:t>    </a:t>
            </a:r>
            <a:r>
              <a:rPr lang="en-US" dirty="0" smtClean="0">
                <a:solidFill>
                  <a:schemeClr val="dk1"/>
                </a:solidFill>
                <a:latin typeface="Open Sans"/>
                <a:ea typeface="Open Sans"/>
                <a:cs typeface="Open Sans"/>
                <a:sym typeface="Open Sans"/>
              </a:rPr>
              <a:t>leah.robertson</a:t>
            </a:r>
            <a:r>
              <a:rPr lang="en-US" sz="1400" b="0" i="0" u="none" strike="noStrike" cap="none" dirty="0" smtClean="0">
                <a:solidFill>
                  <a:schemeClr val="dk1"/>
                </a:solidFill>
                <a:latin typeface="Open Sans"/>
                <a:ea typeface="Open Sans"/>
                <a:cs typeface="Open Sans"/>
                <a:sym typeface="Open Sans"/>
              </a:rPr>
              <a:t>@hayscisd.net</a:t>
            </a:r>
            <a:r>
              <a:rPr lang="en-US" sz="1400" b="1" i="0" u="none" strike="noStrike" cap="none" dirty="0" smtClean="0">
                <a:solidFill>
                  <a:schemeClr val="dk1"/>
                </a:solidFill>
                <a:latin typeface="Open Sans"/>
                <a:ea typeface="Open Sans"/>
                <a:cs typeface="Open Sans"/>
                <a:sym typeface="Open Sans"/>
              </a:rPr>
              <a:t>       Lehman High School   C100</a:t>
            </a:r>
            <a:r>
              <a:rPr lang="en-US" sz="1400" b="1" i="0" u="none" strike="noStrike" cap="none" dirty="0" smtClean="0">
                <a:solidFill>
                  <a:schemeClr val="dk1"/>
                </a:solidFill>
                <a:latin typeface="Open Sans"/>
                <a:ea typeface="Open Sans"/>
                <a:cs typeface="Open Sans"/>
                <a:sym typeface="Open Sans"/>
              </a:rPr>
              <a:t>	</a:t>
            </a:r>
            <a:r>
              <a:rPr lang="en-US" sz="1400" b="1" i="0" u="none" strike="noStrike" cap="none" dirty="0" smtClean="0">
                <a:solidFill>
                  <a:schemeClr val="dk1"/>
                </a:solidFill>
                <a:latin typeface="Open Sans"/>
                <a:ea typeface="Open Sans"/>
                <a:cs typeface="Open Sans"/>
                <a:sym typeface="Open Sans"/>
              </a:rPr>
              <a:t>    </a:t>
            </a:r>
            <a:r>
              <a:rPr lang="en-US" sz="1400" b="0" i="0" u="none" strike="noStrike" cap="none" dirty="0" smtClean="0">
                <a:solidFill>
                  <a:schemeClr val="dk1"/>
                </a:solidFill>
                <a:latin typeface="Open Sans"/>
                <a:ea typeface="Open Sans"/>
                <a:cs typeface="Open Sans"/>
                <a:sym typeface="Open Sans"/>
              </a:rPr>
              <a:t>512-268-8454  </a:t>
            </a:r>
            <a:endParaRPr sz="1400" dirty="0">
              <a:solidFill>
                <a:schemeClr val="dk1"/>
              </a:solidFill>
              <a:latin typeface="Open Sans"/>
              <a:ea typeface="Open Sans"/>
              <a:cs typeface="Open Sans"/>
              <a:sym typeface="Open Sans"/>
            </a:endParaRPr>
          </a:p>
        </p:txBody>
      </p:sp>
      <p:pic>
        <p:nvPicPr>
          <p:cNvPr id="90" name="Shape 90"/>
          <p:cNvPicPr preferRelativeResize="0"/>
          <p:nvPr/>
        </p:nvPicPr>
        <p:blipFill rotWithShape="1">
          <a:blip r:embed="rId5">
            <a:alphaModFix/>
          </a:blip>
          <a:srcRect/>
          <a:stretch/>
        </p:blipFill>
        <p:spPr>
          <a:xfrm>
            <a:off x="1965437" y="5147459"/>
            <a:ext cx="916414" cy="1277817"/>
          </a:xfrm>
          <a:prstGeom prst="rect">
            <a:avLst/>
          </a:prstGeom>
          <a:noFill/>
          <a:ln>
            <a:noFill/>
          </a:ln>
        </p:spPr>
      </p:pic>
      <p:pic>
        <p:nvPicPr>
          <p:cNvPr id="91" name="Shape 91"/>
          <p:cNvPicPr preferRelativeResize="0"/>
          <p:nvPr/>
        </p:nvPicPr>
        <p:blipFill rotWithShape="1">
          <a:blip r:embed="rId6">
            <a:alphaModFix/>
          </a:blip>
          <a:srcRect/>
          <a:stretch/>
        </p:blipFill>
        <p:spPr>
          <a:xfrm>
            <a:off x="1770976" y="9289712"/>
            <a:ext cx="1056447" cy="1078007"/>
          </a:xfrm>
          <a:prstGeom prst="rect">
            <a:avLst/>
          </a:prstGeom>
          <a:noFill/>
          <a:ln>
            <a:noFill/>
          </a:ln>
        </p:spPr>
      </p:pic>
      <p:pic>
        <p:nvPicPr>
          <p:cNvPr id="92" name="Shape 92"/>
          <p:cNvPicPr preferRelativeResize="0"/>
          <p:nvPr/>
        </p:nvPicPr>
        <p:blipFill rotWithShape="1">
          <a:blip r:embed="rId7">
            <a:alphaModFix/>
          </a:blip>
          <a:srcRect/>
          <a:stretch/>
        </p:blipFill>
        <p:spPr>
          <a:xfrm>
            <a:off x="8479145" y="11322882"/>
            <a:ext cx="3340898" cy="897876"/>
          </a:xfrm>
          <a:prstGeom prst="rect">
            <a:avLst/>
          </a:prstGeom>
          <a:noFill/>
          <a:ln>
            <a:noFill/>
          </a:ln>
        </p:spPr>
      </p:pic>
      <p:sp>
        <p:nvSpPr>
          <p:cNvPr id="93" name="Shape 93"/>
          <p:cNvSpPr/>
          <p:nvPr/>
        </p:nvSpPr>
        <p:spPr>
          <a:xfrm>
            <a:off x="8751115" y="12968389"/>
            <a:ext cx="2866453" cy="8925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300" dirty="0">
                <a:solidFill>
                  <a:schemeClr val="dk1"/>
                </a:solidFill>
                <a:latin typeface="Open Sans"/>
                <a:ea typeface="Open Sans"/>
                <a:cs typeface="Open Sans"/>
                <a:sym typeface="Open Sans"/>
              </a:rPr>
              <a:t>If you have a smartphone please download these free apps</a:t>
            </a:r>
            <a:r>
              <a:rPr lang="en-US" sz="1300" dirty="0" smtClean="0">
                <a:solidFill>
                  <a:schemeClr val="dk1"/>
                </a:solidFill>
                <a:latin typeface="Open Sans"/>
                <a:ea typeface="Open Sans"/>
                <a:cs typeface="Open Sans"/>
                <a:sym typeface="Open Sans"/>
              </a:rPr>
              <a:t>— Google Classroom, Google Drive, Gmail, Inkling Axis.  </a:t>
            </a:r>
            <a:endParaRPr sz="1300" dirty="0">
              <a:solidFill>
                <a:schemeClr val="dk1"/>
              </a:solidFill>
              <a:latin typeface="Open Sans"/>
              <a:ea typeface="Open Sans"/>
              <a:cs typeface="Open Sans"/>
              <a:sym typeface="Open Sans"/>
            </a:endParaRPr>
          </a:p>
        </p:txBody>
      </p:sp>
      <p:pic>
        <p:nvPicPr>
          <p:cNvPr id="94" name="Shape 94"/>
          <p:cNvPicPr preferRelativeResize="0"/>
          <p:nvPr/>
        </p:nvPicPr>
        <p:blipFill rotWithShape="1">
          <a:blip r:embed="rId8">
            <a:alphaModFix/>
          </a:blip>
          <a:srcRect/>
          <a:stretch/>
        </p:blipFill>
        <p:spPr>
          <a:xfrm>
            <a:off x="544499" y="12268113"/>
            <a:ext cx="4535877" cy="3479950"/>
          </a:xfrm>
          <a:prstGeom prst="rect">
            <a:avLst/>
          </a:prstGeom>
          <a:noFill/>
          <a:ln>
            <a:noFill/>
          </a:ln>
        </p:spPr>
      </p:pic>
      <p:pic>
        <p:nvPicPr>
          <p:cNvPr id="95" name="Shape 95"/>
          <p:cNvPicPr preferRelativeResize="0"/>
          <p:nvPr/>
        </p:nvPicPr>
        <p:blipFill rotWithShape="1">
          <a:blip r:embed="rId9">
            <a:alphaModFix/>
          </a:blip>
          <a:srcRect/>
          <a:stretch/>
        </p:blipFill>
        <p:spPr>
          <a:xfrm>
            <a:off x="2657180" y="3032397"/>
            <a:ext cx="5706351" cy="1182727"/>
          </a:xfrm>
          <a:prstGeom prst="rect">
            <a:avLst/>
          </a:prstGeom>
          <a:noFill/>
          <a:ln>
            <a:noFill/>
          </a:ln>
        </p:spPr>
      </p:pic>
      <p:pic>
        <p:nvPicPr>
          <p:cNvPr id="96" name="Shape 96"/>
          <p:cNvPicPr preferRelativeResize="0"/>
          <p:nvPr/>
        </p:nvPicPr>
        <p:blipFill rotWithShape="1">
          <a:blip r:embed="rId10">
            <a:alphaModFix/>
          </a:blip>
          <a:srcRect/>
          <a:stretch/>
        </p:blipFill>
        <p:spPr>
          <a:xfrm>
            <a:off x="2722395" y="10114267"/>
            <a:ext cx="5712447" cy="1182727"/>
          </a:xfrm>
          <a:prstGeom prst="rect">
            <a:avLst/>
          </a:prstGeom>
          <a:noFill/>
          <a:ln>
            <a:noFill/>
          </a:ln>
        </p:spPr>
      </p:pic>
      <p:sp>
        <p:nvSpPr>
          <p:cNvPr id="97" name="Shape 97"/>
          <p:cNvSpPr/>
          <p:nvPr/>
        </p:nvSpPr>
        <p:spPr>
          <a:xfrm>
            <a:off x="2880559" y="3871504"/>
            <a:ext cx="5460224" cy="1384995"/>
          </a:xfrm>
          <a:prstGeom prst="rect">
            <a:avLst/>
          </a:prstGeom>
          <a:noFill/>
          <a:ln>
            <a:noFill/>
          </a:ln>
        </p:spPr>
        <p:txBody>
          <a:bodyPr spcFirstLastPara="1" wrap="square" lIns="91425" tIns="45700" rIns="91425" bIns="45700" anchor="t" anchorCtr="0">
            <a:noAutofit/>
          </a:bodyPr>
          <a:lstStyle/>
          <a:p>
            <a:r>
              <a:rPr lang="en-US" sz="1100" dirty="0">
                <a:latin typeface="Open Sans" panose="020B0604020202020204" charset="0"/>
                <a:ea typeface="Open Sans" panose="020B0604020202020204" charset="0"/>
                <a:cs typeface="Open Sans" panose="020B0604020202020204" charset="0"/>
              </a:rPr>
              <a:t>We will investigate the variety of interventions involved in the prevention, diagnosis, and treatment of disease as they follow the lives of a fictitious family. A “How-To” manual for maintaining overall health and homeostasis in the body, the course will explore how to prevent and fight infection, how to screen and evaluate the code in our DNA, how to prevent, diagnose, and treat cancer, and how to prevail when the organs of the body begin to fail. We will learn about a wide range of interventions related to immunology, surgery, genetics, pharmacology, medical devices, and diagnostics. Each family case scenario will introduce multiple types of interventions, reinforce concepts learned in the previous two courses, and present new content. Interventions may range from simple diagnostic tests to treatment of complex diseases and disorders. These interventions will be showcased across the generations of the family and will provide a look at the past, present, and future of biomedical science. </a:t>
            </a:r>
          </a:p>
        </p:txBody>
      </p:sp>
      <p:sp>
        <p:nvSpPr>
          <p:cNvPr id="98" name="Shape 98"/>
          <p:cNvSpPr/>
          <p:nvPr/>
        </p:nvSpPr>
        <p:spPr>
          <a:xfrm>
            <a:off x="2875918" y="6892309"/>
            <a:ext cx="5433777" cy="1937660"/>
          </a:xfrm>
          <a:prstGeom prst="rect">
            <a:avLst/>
          </a:prstGeom>
          <a:noFill/>
          <a:ln>
            <a:noFill/>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200"/>
              <a:buFont typeface="Arial"/>
              <a:buChar char="•"/>
            </a:pPr>
            <a:r>
              <a:rPr lang="en-US" sz="1200" b="0" i="0" u="none" strike="noStrike" cap="none" dirty="0" smtClean="0">
                <a:solidFill>
                  <a:schemeClr val="dk1"/>
                </a:solidFill>
                <a:latin typeface="Open Sans"/>
                <a:ea typeface="Open Sans"/>
                <a:cs typeface="Open Sans"/>
                <a:sym typeface="Open Sans"/>
              </a:rPr>
              <a:t>If </a:t>
            </a:r>
            <a:r>
              <a:rPr lang="en-US" sz="1200" b="0" i="0" u="none" strike="noStrike" cap="none" dirty="0">
                <a:solidFill>
                  <a:schemeClr val="dk1"/>
                </a:solidFill>
                <a:latin typeface="Open Sans"/>
                <a:ea typeface="Open Sans"/>
                <a:cs typeface="Open Sans"/>
                <a:sym typeface="Open Sans"/>
              </a:rPr>
              <a:t>you are absent, it is </a:t>
            </a:r>
            <a:r>
              <a:rPr lang="en-US" sz="1200" b="1" i="0" u="sng" strike="noStrike" cap="none" dirty="0">
                <a:solidFill>
                  <a:schemeClr val="dk1"/>
                </a:solidFill>
                <a:latin typeface="Open Sans"/>
                <a:ea typeface="Open Sans"/>
                <a:cs typeface="Open Sans"/>
                <a:sym typeface="Open Sans"/>
              </a:rPr>
              <a:t>YOUR</a:t>
            </a:r>
            <a:r>
              <a:rPr lang="en-US" sz="1200" b="0" i="0" u="none" strike="noStrike" cap="none" dirty="0">
                <a:solidFill>
                  <a:schemeClr val="dk1"/>
                </a:solidFill>
                <a:latin typeface="Open Sans"/>
                <a:ea typeface="Open Sans"/>
                <a:cs typeface="Open Sans"/>
                <a:sym typeface="Open Sans"/>
              </a:rPr>
              <a:t> responsibility to </a:t>
            </a:r>
            <a:r>
              <a:rPr lang="en-US" sz="1200" b="0" u="none" dirty="0">
                <a:solidFill>
                  <a:schemeClr val="dk1"/>
                </a:solidFill>
                <a:latin typeface="Open Sans"/>
                <a:ea typeface="Open Sans"/>
                <a:cs typeface="Open Sans"/>
                <a:sym typeface="Open Sans"/>
              </a:rPr>
              <a:t>check </a:t>
            </a:r>
            <a:r>
              <a:rPr lang="en-US" sz="1200" b="0" u="none" dirty="0" smtClean="0">
                <a:solidFill>
                  <a:schemeClr val="dk1"/>
                </a:solidFill>
                <a:latin typeface="Open Sans"/>
                <a:ea typeface="Open Sans"/>
                <a:cs typeface="Open Sans"/>
                <a:sym typeface="Open Sans"/>
              </a:rPr>
              <a:t>Google Classroom and the gradebook for </a:t>
            </a:r>
            <a:r>
              <a:rPr lang="en-US" sz="1200" b="0" i="0" u="none" strike="noStrike" cap="none" dirty="0">
                <a:solidFill>
                  <a:schemeClr val="dk1"/>
                </a:solidFill>
                <a:latin typeface="Open Sans"/>
                <a:ea typeface="Open Sans"/>
                <a:cs typeface="Open Sans"/>
                <a:sym typeface="Open Sans"/>
              </a:rPr>
              <a:t>the work you </a:t>
            </a:r>
            <a:r>
              <a:rPr lang="en-US" sz="1200" b="0" i="0" u="none" strike="noStrike" cap="none" dirty="0" smtClean="0">
                <a:solidFill>
                  <a:schemeClr val="dk1"/>
                </a:solidFill>
                <a:latin typeface="Open Sans"/>
                <a:ea typeface="Open Sans"/>
                <a:cs typeface="Open Sans"/>
                <a:sym typeface="Open Sans"/>
              </a:rPr>
              <a:t>missed.</a:t>
            </a:r>
          </a:p>
          <a:p>
            <a:pPr marR="0" lvl="0" algn="l" rtl="0">
              <a:spcBef>
                <a:spcPts val="0"/>
              </a:spcBef>
              <a:spcAft>
                <a:spcPts val="0"/>
              </a:spcAft>
              <a:buClr>
                <a:schemeClr val="dk1"/>
              </a:buClr>
              <a:buSzPts val="1200"/>
            </a:pPr>
            <a:endParaRPr lang="en-US" sz="1200" b="0" i="0" u="none" strike="noStrike" cap="none" dirty="0" smtClean="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200"/>
              <a:buFont typeface="Arial"/>
              <a:buChar char="•"/>
            </a:pPr>
            <a:r>
              <a:rPr lang="en-US" sz="1200" b="0" i="0" u="none" strike="noStrike" cap="none" dirty="0" smtClean="0">
                <a:solidFill>
                  <a:schemeClr val="dk1"/>
                </a:solidFill>
                <a:latin typeface="Open Sans"/>
                <a:ea typeface="Open Sans"/>
                <a:cs typeface="Open Sans"/>
                <a:sym typeface="Open Sans"/>
              </a:rPr>
              <a:t>Check with another student about what you missed.</a:t>
            </a:r>
          </a:p>
          <a:p>
            <a:pPr marL="285750" marR="0" lvl="0" indent="-285750" algn="l" rtl="0">
              <a:spcBef>
                <a:spcPts val="0"/>
              </a:spcBef>
              <a:spcAft>
                <a:spcPts val="0"/>
              </a:spcAft>
              <a:buClr>
                <a:schemeClr val="dk1"/>
              </a:buClr>
              <a:buSzPts val="1200"/>
              <a:buFont typeface="Arial"/>
              <a:buChar char="•"/>
            </a:pPr>
            <a:endParaRPr lang="en-US" sz="1200" b="0" i="0" u="none" strike="noStrike" cap="none" dirty="0" smtClean="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200"/>
              <a:buFont typeface="Arial"/>
              <a:buChar char="•"/>
            </a:pPr>
            <a:r>
              <a:rPr lang="en-US" sz="1200" dirty="0" smtClean="0">
                <a:solidFill>
                  <a:schemeClr val="dk1"/>
                </a:solidFill>
                <a:latin typeface="Open Sans"/>
                <a:ea typeface="Open Sans"/>
                <a:cs typeface="Open Sans"/>
                <a:sym typeface="Open Sans"/>
              </a:rPr>
              <a:t>Check with Ms. Robertson once you have an idea of the work that was missed.  Ask for any handouts and clarify directions/due dates.</a:t>
            </a:r>
            <a:endParaRPr lang="en-US" sz="1200" b="0" i="0" u="none" strike="noStrike" cap="none" dirty="0" smtClean="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200"/>
              <a:buFont typeface="Arial"/>
              <a:buChar char="•"/>
            </a:pPr>
            <a:endParaRPr lang="en-US" sz="1200" b="0" i="0" u="none" strike="noStrike" cap="none" dirty="0" smtClean="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200"/>
              <a:buFont typeface="Arial"/>
              <a:buChar char="•"/>
            </a:pPr>
            <a:r>
              <a:rPr lang="en-US" sz="1200" b="0" i="0" u="none" strike="noStrike" cap="none" dirty="0" smtClean="0">
                <a:solidFill>
                  <a:schemeClr val="dk1"/>
                </a:solidFill>
                <a:latin typeface="Open Sans"/>
                <a:ea typeface="Open Sans"/>
                <a:cs typeface="Open Sans"/>
                <a:sym typeface="Open Sans"/>
              </a:rPr>
              <a:t>If you have questions, need to make up a lab </a:t>
            </a:r>
            <a:r>
              <a:rPr lang="en-US" sz="1200" b="0" i="0" u="none" strike="noStrike" cap="none" dirty="0">
                <a:solidFill>
                  <a:schemeClr val="dk1"/>
                </a:solidFill>
                <a:latin typeface="Open Sans"/>
                <a:ea typeface="Open Sans"/>
                <a:cs typeface="Open Sans"/>
                <a:sym typeface="Open Sans"/>
              </a:rPr>
              <a:t>or </a:t>
            </a:r>
            <a:r>
              <a:rPr lang="en-US" sz="1200" b="0" i="0" u="none" strike="noStrike" cap="none" dirty="0" smtClean="0">
                <a:solidFill>
                  <a:schemeClr val="dk1"/>
                </a:solidFill>
                <a:latin typeface="Open Sans"/>
                <a:ea typeface="Open Sans"/>
                <a:cs typeface="Open Sans"/>
                <a:sym typeface="Open Sans"/>
              </a:rPr>
              <a:t>need help, arrange </a:t>
            </a:r>
            <a:r>
              <a:rPr lang="en-US" sz="1200" b="0" i="0" u="none" strike="noStrike" cap="none" dirty="0">
                <a:solidFill>
                  <a:schemeClr val="dk1"/>
                </a:solidFill>
                <a:latin typeface="Open Sans"/>
                <a:ea typeface="Open Sans"/>
                <a:cs typeface="Open Sans"/>
                <a:sym typeface="Open Sans"/>
              </a:rPr>
              <a:t>a time to </a:t>
            </a:r>
            <a:r>
              <a:rPr lang="en-US" sz="1200" b="0" i="0" u="none" strike="noStrike" cap="none" dirty="0" smtClean="0">
                <a:solidFill>
                  <a:schemeClr val="dk1"/>
                </a:solidFill>
                <a:latin typeface="Open Sans"/>
                <a:ea typeface="Open Sans"/>
                <a:cs typeface="Open Sans"/>
                <a:sym typeface="Open Sans"/>
              </a:rPr>
              <a:t>come in outside of school.  </a:t>
            </a:r>
            <a:endParaRPr sz="1800" b="0" i="0" u="none" strike="noStrike" cap="none" dirty="0">
              <a:solidFill>
                <a:schemeClr val="dk1"/>
              </a:solidFill>
              <a:latin typeface="Arial"/>
              <a:ea typeface="Arial"/>
              <a:cs typeface="Arial"/>
              <a:sym typeface="Arial"/>
            </a:endParaRPr>
          </a:p>
        </p:txBody>
      </p:sp>
      <p:pic>
        <p:nvPicPr>
          <p:cNvPr id="99" name="Shape 99"/>
          <p:cNvPicPr preferRelativeResize="0"/>
          <p:nvPr/>
        </p:nvPicPr>
        <p:blipFill rotWithShape="1">
          <a:blip r:embed="rId11">
            <a:alphaModFix/>
          </a:blip>
          <a:srcRect/>
          <a:stretch/>
        </p:blipFill>
        <p:spPr>
          <a:xfrm>
            <a:off x="2617216" y="6033027"/>
            <a:ext cx="5706351" cy="1176630"/>
          </a:xfrm>
          <a:prstGeom prst="rect">
            <a:avLst/>
          </a:prstGeom>
          <a:noFill/>
          <a:ln>
            <a:noFill/>
          </a:ln>
        </p:spPr>
      </p:pic>
      <p:pic>
        <p:nvPicPr>
          <p:cNvPr id="101" name="Shape 101"/>
          <p:cNvPicPr preferRelativeResize="0"/>
          <p:nvPr/>
        </p:nvPicPr>
        <p:blipFill rotWithShape="1">
          <a:blip r:embed="rId12">
            <a:alphaModFix/>
          </a:blip>
          <a:srcRect/>
          <a:stretch/>
        </p:blipFill>
        <p:spPr>
          <a:xfrm>
            <a:off x="160401" y="349119"/>
            <a:ext cx="3129338" cy="1150105"/>
          </a:xfrm>
          <a:prstGeom prst="rect">
            <a:avLst/>
          </a:prstGeom>
          <a:noFill/>
          <a:ln>
            <a:noFill/>
          </a:ln>
        </p:spPr>
      </p:pic>
      <p:sp>
        <p:nvSpPr>
          <p:cNvPr id="102" name="Shape 102"/>
          <p:cNvSpPr txBox="1"/>
          <p:nvPr/>
        </p:nvSpPr>
        <p:spPr>
          <a:xfrm>
            <a:off x="667967" y="389718"/>
            <a:ext cx="10090880" cy="184665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dirty="0" smtClean="0">
                <a:solidFill>
                  <a:schemeClr val="dk1"/>
                </a:solidFill>
                <a:latin typeface="Open Sans Light"/>
                <a:ea typeface="Open Sans Light"/>
                <a:cs typeface="Open Sans Light"/>
                <a:sym typeface="Open Sans Light"/>
              </a:rPr>
              <a:t>			2019-2020</a:t>
            </a:r>
            <a:r>
              <a:rPr lang="en-US" sz="1200" dirty="0" smtClean="0">
                <a:solidFill>
                  <a:schemeClr val="dk1"/>
                </a:solidFill>
                <a:latin typeface="Open Sans Light"/>
                <a:ea typeface="Open Sans Light"/>
                <a:cs typeface="Open Sans Light"/>
                <a:sym typeface="Open Sans Light"/>
              </a:rPr>
              <a:t>    </a:t>
            </a:r>
            <a:endParaRPr sz="1800" b="1" dirty="0">
              <a:solidFill>
                <a:schemeClr val="dk1"/>
              </a:solidFill>
              <a:latin typeface="Arial"/>
              <a:ea typeface="Arial"/>
              <a:cs typeface="Arial"/>
              <a:sym typeface="Arial"/>
            </a:endParaRPr>
          </a:p>
          <a:p>
            <a:pPr marL="0" marR="0" lvl="0" indent="0" algn="r" rtl="0">
              <a:spcBef>
                <a:spcPts val="0"/>
              </a:spcBef>
              <a:spcAft>
                <a:spcPts val="0"/>
              </a:spcAft>
              <a:buNone/>
            </a:pPr>
            <a:r>
              <a:rPr lang="en-US" sz="5400" b="1" dirty="0" smtClean="0">
                <a:solidFill>
                  <a:schemeClr val="dk1"/>
                </a:solidFill>
                <a:latin typeface="Arial"/>
                <a:ea typeface="Arial"/>
                <a:cs typeface="Arial"/>
                <a:sym typeface="Arial"/>
              </a:rPr>
              <a:t>Medical Interventions</a:t>
            </a:r>
            <a:endParaRPr dirty="0"/>
          </a:p>
          <a:p>
            <a:pPr marL="0" marR="0" lvl="0" indent="0" algn="r" rtl="0">
              <a:spcBef>
                <a:spcPts val="0"/>
              </a:spcBef>
              <a:spcAft>
                <a:spcPts val="0"/>
              </a:spcAft>
              <a:buNone/>
            </a:pPr>
            <a:r>
              <a:rPr lang="en-US" sz="4500" dirty="0">
                <a:solidFill>
                  <a:schemeClr val="dk1"/>
                </a:solidFill>
                <a:latin typeface="Lucida Handwriting" panose="03010101010101010101" pitchFamily="66" charset="0"/>
                <a:sym typeface="Arial"/>
              </a:rPr>
              <a:t>Ms. </a:t>
            </a:r>
            <a:r>
              <a:rPr lang="en-US" sz="4500" dirty="0" smtClean="0">
                <a:solidFill>
                  <a:schemeClr val="dk1"/>
                </a:solidFill>
                <a:latin typeface="Lucida Handwriting" panose="03010101010101010101" pitchFamily="66" charset="0"/>
              </a:rPr>
              <a:t>Robertson</a:t>
            </a:r>
            <a:endParaRPr sz="4500" dirty="0">
              <a:solidFill>
                <a:schemeClr val="dk1"/>
              </a:solidFill>
              <a:latin typeface="Lucida Handwriting" panose="03010101010101010101" pitchFamily="66" charset="0"/>
              <a:sym typeface="Arial"/>
            </a:endParaRPr>
          </a:p>
        </p:txBody>
      </p:sp>
      <p:sp>
        <p:nvSpPr>
          <p:cNvPr id="104" name="Shape 104"/>
          <p:cNvSpPr/>
          <p:nvPr/>
        </p:nvSpPr>
        <p:spPr>
          <a:xfrm>
            <a:off x="10046159" y="9247922"/>
            <a:ext cx="1601962" cy="1994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lang="en-US" sz="500" b="1" dirty="0" smtClean="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1300" b="1" dirty="0" smtClean="0">
                <a:solidFill>
                  <a:schemeClr val="dk1"/>
                </a:solidFill>
                <a:latin typeface="Open Sans"/>
                <a:ea typeface="Open Sans"/>
                <a:cs typeface="Open Sans"/>
                <a:sym typeface="Open Sans"/>
              </a:rPr>
              <a:t>Kleenex </a:t>
            </a:r>
          </a:p>
          <a:p>
            <a:pPr marL="0" marR="0" lvl="0" indent="0" algn="ctr" rtl="0">
              <a:spcBef>
                <a:spcPts val="0"/>
              </a:spcBef>
              <a:spcAft>
                <a:spcPts val="0"/>
              </a:spcAft>
              <a:buNone/>
            </a:pPr>
            <a:endParaRPr lang="en-US" sz="500" b="1" dirty="0" smtClean="0">
              <a:solidFill>
                <a:schemeClr val="dk1"/>
              </a:solidFill>
              <a:latin typeface="Open Sans"/>
              <a:ea typeface="Open Sans"/>
              <a:cs typeface="Open Sans"/>
              <a:sym typeface="Open Sans"/>
            </a:endParaRPr>
          </a:p>
          <a:p>
            <a:pPr marL="0" marR="0" lvl="0" indent="0" algn="ctr" rtl="0">
              <a:spcBef>
                <a:spcPts val="0"/>
              </a:spcBef>
              <a:spcAft>
                <a:spcPts val="0"/>
              </a:spcAft>
              <a:buNone/>
            </a:pPr>
            <a:endParaRPr lang="en-US" sz="500" b="1" i="1" dirty="0" smtClean="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1300" b="1" i="1" dirty="0" smtClean="0">
                <a:solidFill>
                  <a:schemeClr val="dk1"/>
                </a:solidFill>
                <a:latin typeface="Open Sans"/>
                <a:ea typeface="Open Sans"/>
                <a:cs typeface="Open Sans"/>
                <a:sym typeface="Open Sans"/>
              </a:rPr>
              <a:t>or</a:t>
            </a:r>
          </a:p>
          <a:p>
            <a:pPr marL="0" marR="0" lvl="0" indent="0" algn="ctr" rtl="0">
              <a:spcBef>
                <a:spcPts val="0"/>
              </a:spcBef>
              <a:spcAft>
                <a:spcPts val="0"/>
              </a:spcAft>
              <a:buNone/>
            </a:pPr>
            <a:endParaRPr lang="en-US" sz="500" b="1" i="1" dirty="0" smtClean="0">
              <a:solidFill>
                <a:schemeClr val="dk1"/>
              </a:solidFill>
              <a:latin typeface="Open Sans"/>
              <a:ea typeface="Open Sans"/>
              <a:cs typeface="Open Sans"/>
              <a:sym typeface="Open Sans"/>
            </a:endParaRPr>
          </a:p>
          <a:p>
            <a:pPr marL="0" marR="0" lvl="0" indent="0" algn="ctr" rtl="0">
              <a:spcBef>
                <a:spcPts val="0"/>
              </a:spcBef>
              <a:spcAft>
                <a:spcPts val="0"/>
              </a:spcAft>
              <a:buNone/>
            </a:pPr>
            <a:endParaRPr lang="en-US" sz="500" b="1" dirty="0" smtClean="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1300" b="1" dirty="0" smtClean="0">
                <a:solidFill>
                  <a:schemeClr val="dk1"/>
                </a:solidFill>
                <a:latin typeface="Open Sans"/>
                <a:ea typeface="Open Sans"/>
                <a:cs typeface="Open Sans"/>
                <a:sym typeface="Open Sans"/>
              </a:rPr>
              <a:t>a roll of paper towels</a:t>
            </a:r>
          </a:p>
          <a:p>
            <a:pPr marL="0" marR="0" lvl="0" indent="0" algn="ctr" rtl="0">
              <a:spcBef>
                <a:spcPts val="0"/>
              </a:spcBef>
              <a:spcAft>
                <a:spcPts val="0"/>
              </a:spcAft>
              <a:buNone/>
            </a:pPr>
            <a:endParaRPr lang="en-US" sz="600" b="1" dirty="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1300" b="1" i="1" dirty="0">
                <a:solidFill>
                  <a:schemeClr val="dk1"/>
                </a:solidFill>
                <a:latin typeface="Open Sans"/>
                <a:ea typeface="Open Sans"/>
                <a:cs typeface="Open Sans"/>
                <a:sym typeface="Open Sans"/>
              </a:rPr>
              <a:t>o</a:t>
            </a:r>
            <a:r>
              <a:rPr lang="en-US" sz="1300" b="1" i="1" dirty="0" smtClean="0">
                <a:solidFill>
                  <a:schemeClr val="dk1"/>
                </a:solidFill>
                <a:latin typeface="Open Sans"/>
                <a:ea typeface="Open Sans"/>
                <a:cs typeface="Open Sans"/>
                <a:sym typeface="Open Sans"/>
              </a:rPr>
              <a:t>r</a:t>
            </a:r>
          </a:p>
          <a:p>
            <a:pPr marL="0" marR="0" lvl="0" indent="0" algn="ctr" rtl="0">
              <a:spcBef>
                <a:spcPts val="0"/>
              </a:spcBef>
              <a:spcAft>
                <a:spcPts val="0"/>
              </a:spcAft>
              <a:buNone/>
            </a:pPr>
            <a:endParaRPr lang="en-US" sz="600" b="1" i="1" dirty="0" smtClean="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1300" b="1" dirty="0" smtClean="0">
                <a:solidFill>
                  <a:schemeClr val="dk1"/>
                </a:solidFill>
                <a:latin typeface="Open Sans"/>
                <a:ea typeface="Open Sans"/>
                <a:cs typeface="Open Sans"/>
                <a:sym typeface="Open Sans"/>
              </a:rPr>
              <a:t>Nitrile gloves</a:t>
            </a:r>
          </a:p>
          <a:p>
            <a:pPr marL="0" marR="0" lvl="0" indent="0" algn="ctr" rtl="0">
              <a:spcBef>
                <a:spcPts val="0"/>
              </a:spcBef>
              <a:spcAft>
                <a:spcPts val="0"/>
              </a:spcAft>
              <a:buNone/>
            </a:pPr>
            <a:r>
              <a:rPr lang="en-US" sz="1300" b="1" dirty="0" smtClean="0">
                <a:solidFill>
                  <a:schemeClr val="dk1"/>
                </a:solidFill>
                <a:latin typeface="Open Sans"/>
                <a:ea typeface="Open Sans"/>
                <a:cs typeface="Open Sans"/>
                <a:sym typeface="Open Sans"/>
              </a:rPr>
              <a:t>(your size)</a:t>
            </a:r>
            <a:endParaRPr dirty="0"/>
          </a:p>
        </p:txBody>
      </p:sp>
      <p:sp>
        <p:nvSpPr>
          <p:cNvPr id="105" name="Shape 105"/>
          <p:cNvSpPr txBox="1"/>
          <p:nvPr/>
        </p:nvSpPr>
        <p:spPr>
          <a:xfrm>
            <a:off x="2703286" y="9026132"/>
            <a:ext cx="5969000" cy="5847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dirty="0">
                <a:solidFill>
                  <a:schemeClr val="dk1"/>
                </a:solidFill>
                <a:latin typeface="Cutive"/>
                <a:ea typeface="Cutive"/>
                <a:cs typeface="Cutive"/>
                <a:sym typeface="Cutive"/>
              </a:rPr>
              <a:t>Internet &amp; Classroom Google</a:t>
            </a:r>
            <a:endParaRPr sz="2600" dirty="0">
              <a:solidFill>
                <a:schemeClr val="dk1"/>
              </a:solidFill>
              <a:latin typeface="Cutive"/>
              <a:ea typeface="Cutive"/>
              <a:cs typeface="Cutive"/>
              <a:sym typeface="Cutive"/>
            </a:endParaRPr>
          </a:p>
        </p:txBody>
      </p:sp>
      <p:sp>
        <p:nvSpPr>
          <p:cNvPr id="106" name="Shape 106"/>
          <p:cNvSpPr/>
          <p:nvPr/>
        </p:nvSpPr>
        <p:spPr>
          <a:xfrm>
            <a:off x="2934322" y="9359469"/>
            <a:ext cx="5433777" cy="106083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u="none" dirty="0">
                <a:solidFill>
                  <a:schemeClr val="dk1"/>
                </a:solidFill>
                <a:latin typeface="Open Sans"/>
                <a:ea typeface="Open Sans"/>
                <a:cs typeface="Open Sans"/>
                <a:sym typeface="Open Sans"/>
              </a:rPr>
              <a:t>There is not a textbook for this class.  Instead, all curriculum is online. We use web resources and lab work to learn.  You can access the curriculum through </a:t>
            </a:r>
            <a:r>
              <a:rPr lang="en-US" sz="1200" b="0" u="none" dirty="0" smtClean="0">
                <a:solidFill>
                  <a:schemeClr val="dk1"/>
                </a:solidFill>
                <a:latin typeface="Open Sans"/>
                <a:ea typeface="Open Sans"/>
                <a:cs typeface="Open Sans"/>
                <a:sym typeface="Open Sans"/>
              </a:rPr>
              <a:t>myPLTW.org, Inkling </a:t>
            </a:r>
            <a:r>
              <a:rPr lang="en-US" sz="1200" dirty="0" smtClean="0">
                <a:solidFill>
                  <a:schemeClr val="dk1"/>
                </a:solidFill>
                <a:latin typeface="Open Sans"/>
                <a:ea typeface="Open Sans"/>
                <a:cs typeface="Open Sans"/>
                <a:sym typeface="Open Sans"/>
              </a:rPr>
              <a:t>Axis app </a:t>
            </a:r>
            <a:r>
              <a:rPr lang="en-US" sz="1200" b="0" u="none" dirty="0" smtClean="0">
                <a:solidFill>
                  <a:schemeClr val="dk1"/>
                </a:solidFill>
                <a:latin typeface="Open Sans"/>
                <a:ea typeface="Open Sans"/>
                <a:cs typeface="Open Sans"/>
                <a:sym typeface="Open Sans"/>
              </a:rPr>
              <a:t>and </a:t>
            </a:r>
            <a:r>
              <a:rPr lang="en-US" sz="1200" b="0" u="none" dirty="0">
                <a:solidFill>
                  <a:schemeClr val="dk1"/>
                </a:solidFill>
                <a:latin typeface="Open Sans"/>
                <a:ea typeface="Open Sans"/>
                <a:cs typeface="Open Sans"/>
                <a:sym typeface="Open Sans"/>
              </a:rPr>
              <a:t>on our Google classroom.</a:t>
            </a:r>
            <a:endParaRPr sz="1800" b="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107" name="Shape 107"/>
          <p:cNvPicPr preferRelativeResize="0"/>
          <p:nvPr/>
        </p:nvPicPr>
        <p:blipFill rotWithShape="1">
          <a:blip r:embed="rId13">
            <a:alphaModFix/>
          </a:blip>
          <a:srcRect/>
          <a:stretch/>
        </p:blipFill>
        <p:spPr>
          <a:xfrm>
            <a:off x="1582631" y="7561513"/>
            <a:ext cx="1213990" cy="1222138"/>
          </a:xfrm>
          <a:prstGeom prst="rect">
            <a:avLst/>
          </a:prstGeom>
          <a:noFill/>
          <a:ln>
            <a:noFill/>
          </a:ln>
        </p:spPr>
      </p:pic>
      <p:sp>
        <p:nvSpPr>
          <p:cNvPr id="108" name="Shape 108"/>
          <p:cNvSpPr/>
          <p:nvPr/>
        </p:nvSpPr>
        <p:spPr>
          <a:xfrm>
            <a:off x="2967892" y="10747512"/>
            <a:ext cx="5433777" cy="101566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u="none" dirty="0">
                <a:solidFill>
                  <a:schemeClr val="dk1"/>
                </a:solidFill>
                <a:latin typeface="Open Sans"/>
                <a:ea typeface="Open Sans"/>
                <a:cs typeface="Open Sans"/>
                <a:sym typeface="Open Sans"/>
              </a:rPr>
              <a:t>The best way to stay connected is by logging onto Classroom Google and the </a:t>
            </a:r>
            <a:r>
              <a:rPr lang="en-US" sz="1200" b="0" u="none" dirty="0" smtClean="0">
                <a:solidFill>
                  <a:schemeClr val="dk1"/>
                </a:solidFill>
                <a:latin typeface="Open Sans"/>
                <a:ea typeface="Open Sans"/>
                <a:cs typeface="Open Sans"/>
                <a:sym typeface="Open Sans"/>
              </a:rPr>
              <a:t>gradebook. </a:t>
            </a:r>
            <a:r>
              <a:rPr lang="en-US" sz="1200" b="0" u="none" dirty="0">
                <a:solidFill>
                  <a:schemeClr val="dk1"/>
                </a:solidFill>
                <a:latin typeface="Open Sans"/>
                <a:ea typeface="Open Sans"/>
                <a:cs typeface="Open Sans"/>
                <a:sym typeface="Open Sans"/>
              </a:rPr>
              <a:t>Students and parents can sign up for </a:t>
            </a:r>
            <a:r>
              <a:rPr lang="en-US" sz="1200" b="0" u="none" dirty="0" smtClean="0">
                <a:solidFill>
                  <a:schemeClr val="dk1"/>
                </a:solidFill>
                <a:latin typeface="Open Sans"/>
                <a:ea typeface="Open Sans"/>
                <a:cs typeface="Open Sans"/>
                <a:sym typeface="Open Sans"/>
              </a:rPr>
              <a:t>Google Classroom and </a:t>
            </a:r>
            <a:r>
              <a:rPr lang="en-US" sz="1200" dirty="0" smtClean="0">
                <a:solidFill>
                  <a:schemeClr val="dk1"/>
                </a:solidFill>
                <a:latin typeface="Open Sans"/>
                <a:ea typeface="Open Sans"/>
                <a:cs typeface="Open Sans"/>
                <a:sym typeface="Open Sans"/>
              </a:rPr>
              <a:t>gradebook </a:t>
            </a:r>
            <a:r>
              <a:rPr lang="en-US" sz="1200" b="0" u="none" dirty="0" smtClean="0">
                <a:solidFill>
                  <a:schemeClr val="dk1"/>
                </a:solidFill>
                <a:latin typeface="Open Sans"/>
                <a:ea typeface="Open Sans"/>
                <a:cs typeface="Open Sans"/>
                <a:sym typeface="Open Sans"/>
              </a:rPr>
              <a:t>notifications</a:t>
            </a:r>
            <a:r>
              <a:rPr lang="en-US" sz="1200" b="0" u="none" dirty="0">
                <a:solidFill>
                  <a:schemeClr val="dk1"/>
                </a:solidFill>
                <a:latin typeface="Open Sans"/>
                <a:ea typeface="Open Sans"/>
                <a:cs typeface="Open Sans"/>
                <a:sym typeface="Open Sans"/>
              </a:rPr>
              <a:t>.   If you need help, feel free to ask me.  </a:t>
            </a:r>
            <a:endParaRPr sz="1200" b="0" u="none" dirty="0">
              <a:solidFill>
                <a:schemeClr val="dk1"/>
              </a:solidFill>
              <a:latin typeface="Open Sans"/>
              <a:ea typeface="Open Sans"/>
              <a:cs typeface="Open Sans"/>
              <a:sym typeface="Open Sans"/>
            </a:endParaRPr>
          </a:p>
        </p:txBody>
      </p:sp>
      <p:pic>
        <p:nvPicPr>
          <p:cNvPr id="110" name="Shape 110"/>
          <p:cNvPicPr preferRelativeResize="0"/>
          <p:nvPr/>
        </p:nvPicPr>
        <p:blipFill rotWithShape="1">
          <a:blip r:embed="rId14">
            <a:alphaModFix/>
          </a:blip>
          <a:srcRect l="12980" r="9736"/>
          <a:stretch/>
        </p:blipFill>
        <p:spPr>
          <a:xfrm>
            <a:off x="1824101" y="3399618"/>
            <a:ext cx="1055156" cy="966461"/>
          </a:xfrm>
          <a:prstGeom prst="rect">
            <a:avLst/>
          </a:prstGeom>
          <a:noFill/>
          <a:ln>
            <a:noFill/>
          </a:ln>
        </p:spPr>
      </p:pic>
      <p:pic>
        <p:nvPicPr>
          <p:cNvPr id="115" name="Shape 115" descr="Screen Shot 2016-08-04 at 1.04.53 PM.png"/>
          <p:cNvPicPr preferRelativeResize="0"/>
          <p:nvPr/>
        </p:nvPicPr>
        <p:blipFill rotWithShape="1">
          <a:blip r:embed="rId15">
            <a:alphaModFix/>
          </a:blip>
          <a:srcRect/>
          <a:stretch/>
        </p:blipFill>
        <p:spPr>
          <a:xfrm flipH="1">
            <a:off x="8702877" y="12045887"/>
            <a:ext cx="713232" cy="71367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3" name="Picture 2"/>
          <p:cNvPicPr>
            <a:picLocks noChangeAspect="1"/>
          </p:cNvPicPr>
          <p:nvPr/>
        </p:nvPicPr>
        <p:blipFill>
          <a:blip r:embed="rId16"/>
          <a:stretch>
            <a:fillRect/>
          </a:stretch>
        </p:blipFill>
        <p:spPr>
          <a:xfrm>
            <a:off x="8841682" y="5021326"/>
            <a:ext cx="875670" cy="1137064"/>
          </a:xfrm>
          <a:prstGeom prst="rect">
            <a:avLst/>
          </a:prstGeom>
        </p:spPr>
      </p:pic>
      <p:sp>
        <p:nvSpPr>
          <p:cNvPr id="6" name="TextBox 5"/>
          <p:cNvSpPr txBox="1"/>
          <p:nvPr/>
        </p:nvSpPr>
        <p:spPr>
          <a:xfrm>
            <a:off x="4970585" y="12577536"/>
            <a:ext cx="3223846" cy="2246769"/>
          </a:xfrm>
          <a:prstGeom prst="rect">
            <a:avLst/>
          </a:prstGeom>
          <a:noFill/>
        </p:spPr>
        <p:txBody>
          <a:bodyPr wrap="square" rtlCol="0">
            <a:spAutoFit/>
          </a:bodyPr>
          <a:lstStyle/>
          <a:p>
            <a:r>
              <a:rPr lang="en-US" dirty="0" smtClean="0"/>
              <a:t>Major grades = 60% </a:t>
            </a:r>
          </a:p>
          <a:p>
            <a:r>
              <a:rPr lang="en-US" dirty="0" smtClean="0"/>
              <a:t>Daily grades = 40%</a:t>
            </a:r>
          </a:p>
          <a:p>
            <a:r>
              <a:rPr lang="en-US" dirty="0" smtClean="0"/>
              <a:t>Late work: maximum grade = 70%</a:t>
            </a:r>
          </a:p>
          <a:p>
            <a:r>
              <a:rPr lang="en-US" dirty="0" smtClean="0"/>
              <a:t>Missing work = 0 (MSG in gradebook)</a:t>
            </a:r>
          </a:p>
          <a:p>
            <a:endParaRPr lang="en-US" dirty="0"/>
          </a:p>
          <a:p>
            <a:endParaRPr lang="en-US" dirty="0" smtClean="0"/>
          </a:p>
          <a:p>
            <a:r>
              <a:rPr lang="en-US" b="1" dirty="0" smtClean="0"/>
              <a:t>NO CHEATING:  </a:t>
            </a:r>
            <a:r>
              <a:rPr lang="en-US" dirty="0" smtClean="0"/>
              <a:t>no copying work from other students or from the internet.  This will result in a 0.</a:t>
            </a:r>
            <a:endParaRPr lang="en-US" dirty="0"/>
          </a:p>
          <a:p>
            <a:endParaRPr lang="en-US" dirty="0"/>
          </a:p>
        </p:txBody>
      </p:sp>
      <p:sp>
        <p:nvSpPr>
          <p:cNvPr id="2" name="TextBox 1"/>
          <p:cNvSpPr txBox="1"/>
          <p:nvPr/>
        </p:nvSpPr>
        <p:spPr>
          <a:xfrm>
            <a:off x="9621408" y="4366079"/>
            <a:ext cx="184731" cy="307777"/>
          </a:xfrm>
          <a:prstGeom prst="rect">
            <a:avLst/>
          </a:prstGeom>
          <a:noFill/>
        </p:spPr>
        <p:txBody>
          <a:bodyPr wrap="none" rtlCol="0">
            <a:spAutoFit/>
          </a:bodyPr>
          <a:lstStyle/>
          <a:p>
            <a:endParaRPr lang="en-US" dirty="0"/>
          </a:p>
        </p:txBody>
      </p:sp>
      <p:sp>
        <p:nvSpPr>
          <p:cNvPr id="4" name="TextBox 3"/>
          <p:cNvSpPr txBox="1"/>
          <p:nvPr/>
        </p:nvSpPr>
        <p:spPr>
          <a:xfrm>
            <a:off x="8751115" y="4216477"/>
            <a:ext cx="2893798" cy="707886"/>
          </a:xfrm>
          <a:prstGeom prst="rect">
            <a:avLst/>
          </a:prstGeom>
          <a:noFill/>
        </p:spPr>
        <p:txBody>
          <a:bodyPr wrap="square" rtlCol="0">
            <a:spAutoFit/>
          </a:bodyPr>
          <a:lstStyle/>
          <a:p>
            <a:pPr algn="ctr"/>
            <a:r>
              <a:rPr lang="en-US" sz="2000" dirty="0" smtClean="0">
                <a:latin typeface="Tekton Pro Cond" panose="020F0606020208020904" pitchFamily="34" charset="0"/>
              </a:rPr>
              <a:t>You will need the following materials </a:t>
            </a:r>
            <a:r>
              <a:rPr lang="en-US" sz="2000" b="1" i="1" dirty="0" smtClean="0">
                <a:latin typeface="Tekton Pro Cond" panose="020F0606020208020904" pitchFamily="34" charset="0"/>
              </a:rPr>
              <a:t>DAILY</a:t>
            </a:r>
            <a:endParaRPr lang="en-US" sz="2000" b="1" i="1" dirty="0">
              <a:latin typeface="Tekton Pro Cond" panose="020F0606020208020904" pitchFamily="34" charset="0"/>
            </a:endParaRPr>
          </a:p>
        </p:txBody>
      </p:sp>
      <p:sp>
        <p:nvSpPr>
          <p:cNvPr id="31" name="TextBox 30"/>
          <p:cNvSpPr txBox="1"/>
          <p:nvPr/>
        </p:nvSpPr>
        <p:spPr>
          <a:xfrm>
            <a:off x="8540021" y="8625550"/>
            <a:ext cx="3280022" cy="707886"/>
          </a:xfrm>
          <a:prstGeom prst="rect">
            <a:avLst/>
          </a:prstGeom>
          <a:noFill/>
        </p:spPr>
        <p:txBody>
          <a:bodyPr wrap="square" rtlCol="0">
            <a:spAutoFit/>
          </a:bodyPr>
          <a:lstStyle/>
          <a:p>
            <a:pPr algn="ctr"/>
            <a:r>
              <a:rPr lang="en-US" sz="2000" dirty="0" smtClean="0">
                <a:latin typeface="Tekton Pro Cond" panose="020F0606020208020904" pitchFamily="34" charset="0"/>
              </a:rPr>
              <a:t>Please bring the following materials by the end of the first week</a:t>
            </a:r>
            <a:endParaRPr lang="en-US" sz="2000" dirty="0">
              <a:latin typeface="Tekton Pro Cond" panose="020F0606020208020904" pitchFamily="34" charset="0"/>
            </a:endParaRPr>
          </a:p>
        </p:txBody>
      </p:sp>
      <p:pic>
        <p:nvPicPr>
          <p:cNvPr id="32" name="Picture 31" descr="Image result for google drive"/>
          <p:cNvPicPr/>
          <p:nvPr/>
        </p:nvPicPr>
        <p:blipFill rotWithShape="1">
          <a:blip r:embed="rId17">
            <a:extLst>
              <a:ext uri="{28A0092B-C50C-407E-A947-70E740481C1C}">
                <a14:useLocalDpi xmlns:a14="http://schemas.microsoft.com/office/drawing/2010/main" val="0"/>
              </a:ext>
            </a:extLst>
          </a:blip>
          <a:srcRect l="28373" t="4153" r="28028" b="4498"/>
          <a:stretch/>
        </p:blipFill>
        <p:spPr bwMode="auto">
          <a:xfrm>
            <a:off x="9510122" y="12077417"/>
            <a:ext cx="578077" cy="684398"/>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9442738" y="12023326"/>
            <a:ext cx="713232" cy="75724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0162693" y="12028593"/>
            <a:ext cx="713232" cy="75724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0882650" y="12023353"/>
            <a:ext cx="713232" cy="75724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Image result for gmail"/>
          <p:cNvPicPr/>
          <p:nvPr/>
        </p:nvPicPr>
        <p:blipFill rotWithShape="1">
          <a:blip r:embed="rId18">
            <a:extLst>
              <a:ext uri="{28A0092B-C50C-407E-A947-70E740481C1C}">
                <a14:useLocalDpi xmlns:a14="http://schemas.microsoft.com/office/drawing/2010/main" val="0"/>
              </a:ext>
            </a:extLst>
          </a:blip>
          <a:srcRect t="31923" b="30769"/>
          <a:stretch/>
        </p:blipFill>
        <p:spPr bwMode="auto">
          <a:xfrm>
            <a:off x="10225012" y="12272910"/>
            <a:ext cx="589867" cy="304626"/>
          </a:xfrm>
          <a:prstGeom prst="rect">
            <a:avLst/>
          </a:prstGeom>
          <a:noFill/>
          <a:ln>
            <a:noFill/>
          </a:ln>
          <a:extLst>
            <a:ext uri="{53640926-AAD7-44D8-BBD7-CCE9431645EC}">
              <a14:shadowObscured xmlns:a14="http://schemas.microsoft.com/office/drawing/2010/main"/>
            </a:ext>
          </a:extLst>
        </p:spPr>
      </p:pic>
      <p:pic>
        <p:nvPicPr>
          <p:cNvPr id="37" name="Picture 36" descr="Image result for inkling axis app"/>
          <p:cNvPicPr/>
          <p:nvPr/>
        </p:nvPicPr>
        <p:blipFill rotWithShape="1">
          <a:blip r:embed="rId19">
            <a:extLst>
              <a:ext uri="{28A0092B-C50C-407E-A947-70E740481C1C}">
                <a14:useLocalDpi xmlns:a14="http://schemas.microsoft.com/office/drawing/2010/main" val="0"/>
              </a:ext>
            </a:extLst>
          </a:blip>
          <a:srcRect l="30609" t="14041" r="30449" b="13310"/>
          <a:stretch/>
        </p:blipFill>
        <p:spPr bwMode="auto">
          <a:xfrm>
            <a:off x="10914178" y="12077417"/>
            <a:ext cx="658911" cy="645181"/>
          </a:xfrm>
          <a:prstGeom prst="rect">
            <a:avLst/>
          </a:prstGeom>
          <a:noFill/>
          <a:ln>
            <a:noFill/>
          </a:ln>
          <a:extLst>
            <a:ext uri="{53640926-AAD7-44D8-BBD7-CCE9431645EC}">
              <a14:shadowObscured xmlns:a14="http://schemas.microsoft.com/office/drawing/2010/main"/>
            </a:ext>
          </a:extLst>
        </p:spPr>
      </p:pic>
      <p:pic>
        <p:nvPicPr>
          <p:cNvPr id="38" name="Picture 37" descr="Image result for pencils"/>
          <p:cNvPicPr/>
          <p:nvPr/>
        </p:nvPicPr>
        <p:blipFill>
          <a:blip r:embed="rId20">
            <a:extLst>
              <a:ext uri="{28A0092B-C50C-407E-A947-70E740481C1C}">
                <a14:useLocalDpi xmlns:a14="http://schemas.microsoft.com/office/drawing/2010/main" val="0"/>
              </a:ext>
            </a:extLst>
          </a:blip>
          <a:srcRect/>
          <a:stretch>
            <a:fillRect/>
          </a:stretch>
        </p:blipFill>
        <p:spPr bwMode="auto">
          <a:xfrm>
            <a:off x="8917904" y="6992765"/>
            <a:ext cx="724550" cy="724374"/>
          </a:xfrm>
          <a:prstGeom prst="rect">
            <a:avLst/>
          </a:prstGeom>
          <a:noFill/>
          <a:ln>
            <a:noFill/>
          </a:ln>
        </p:spPr>
      </p:pic>
      <p:pic>
        <p:nvPicPr>
          <p:cNvPr id="39" name="Picture 38" descr="Image result for colored pens"/>
          <p:cNvPicPr/>
          <p:nvPr/>
        </p:nvPicPr>
        <p:blipFill>
          <a:blip r:embed="rId21">
            <a:extLst>
              <a:ext uri="{28A0092B-C50C-407E-A947-70E740481C1C}">
                <a14:useLocalDpi xmlns:a14="http://schemas.microsoft.com/office/drawing/2010/main" val="0"/>
              </a:ext>
            </a:extLst>
          </a:blip>
          <a:srcRect/>
          <a:stretch>
            <a:fillRect/>
          </a:stretch>
        </p:blipFill>
        <p:spPr bwMode="auto">
          <a:xfrm>
            <a:off x="8917904" y="7792435"/>
            <a:ext cx="888235" cy="732946"/>
          </a:xfrm>
          <a:prstGeom prst="rect">
            <a:avLst/>
          </a:prstGeom>
          <a:noFill/>
          <a:ln>
            <a:noFill/>
          </a:ln>
        </p:spPr>
      </p:pic>
      <p:pic>
        <p:nvPicPr>
          <p:cNvPr id="42" name="Picture 41" descr="Image result for kleenex"/>
          <p:cNvPicPr/>
          <p:nvPr/>
        </p:nvPicPr>
        <p:blipFill>
          <a:blip r:embed="rId22">
            <a:extLst>
              <a:ext uri="{28A0092B-C50C-407E-A947-70E740481C1C}">
                <a14:useLocalDpi xmlns:a14="http://schemas.microsoft.com/office/drawing/2010/main" val="0"/>
              </a:ext>
            </a:extLst>
          </a:blip>
          <a:srcRect/>
          <a:stretch>
            <a:fillRect/>
          </a:stretch>
        </p:blipFill>
        <p:spPr bwMode="auto">
          <a:xfrm>
            <a:off x="9061738" y="9231980"/>
            <a:ext cx="762000" cy="762000"/>
          </a:xfrm>
          <a:prstGeom prst="rect">
            <a:avLst/>
          </a:prstGeom>
          <a:noFill/>
          <a:ln>
            <a:noFill/>
          </a:ln>
        </p:spPr>
      </p:pic>
      <p:pic>
        <p:nvPicPr>
          <p:cNvPr id="43" name="Picture 42" descr="Image result for paper towels"/>
          <p:cNvPicPr/>
          <p:nvPr/>
        </p:nvPicPr>
        <p:blipFill rotWithShape="1">
          <a:blip r:embed="rId23">
            <a:extLst>
              <a:ext uri="{28A0092B-C50C-407E-A947-70E740481C1C}">
                <a14:useLocalDpi xmlns:a14="http://schemas.microsoft.com/office/drawing/2010/main" val="0"/>
              </a:ext>
            </a:extLst>
          </a:blip>
          <a:srcRect l="16788" r="27007"/>
          <a:stretch/>
        </p:blipFill>
        <p:spPr bwMode="auto">
          <a:xfrm>
            <a:off x="9279517" y="9874878"/>
            <a:ext cx="400050" cy="711200"/>
          </a:xfrm>
          <a:prstGeom prst="rect">
            <a:avLst/>
          </a:prstGeom>
          <a:noFill/>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672286" y="6118178"/>
            <a:ext cx="1352633" cy="776850"/>
          </a:xfrm>
          <a:prstGeom prst="rect">
            <a:avLst/>
          </a:prstGeom>
        </p:spPr>
      </p:pic>
      <p:pic>
        <p:nvPicPr>
          <p:cNvPr id="8" name="Picture 7"/>
          <p:cNvPicPr>
            <a:picLocks noChangeAspect="1"/>
          </p:cNvPicPr>
          <p:nvPr/>
        </p:nvPicPr>
        <p:blipFill rotWithShape="1">
          <a:blip r:embed="rId25">
            <a:extLst>
              <a:ext uri="{28A0092B-C50C-407E-A947-70E740481C1C}">
                <a14:useLocalDpi xmlns:a14="http://schemas.microsoft.com/office/drawing/2010/main" val="0"/>
              </a:ext>
            </a:extLst>
          </a:blip>
          <a:srcRect l="4095" t="18053" b="23123"/>
          <a:stretch/>
        </p:blipFill>
        <p:spPr>
          <a:xfrm flipH="1">
            <a:off x="8801434" y="10619227"/>
            <a:ext cx="1242688" cy="762209"/>
          </a:xfrm>
          <a:prstGeom prst="rect">
            <a:avLst/>
          </a:prstGeom>
        </p:spPr>
      </p:pic>
      <p:sp>
        <p:nvSpPr>
          <p:cNvPr id="9" name="TextBox 8"/>
          <p:cNvSpPr txBox="1"/>
          <p:nvPr/>
        </p:nvSpPr>
        <p:spPr>
          <a:xfrm>
            <a:off x="9984092" y="5586553"/>
            <a:ext cx="1611790" cy="246221"/>
          </a:xfrm>
          <a:prstGeom prst="rect">
            <a:avLst/>
          </a:prstGeom>
          <a:noFill/>
        </p:spPr>
        <p:txBody>
          <a:bodyPr wrap="square" rtlCol="0">
            <a:spAutoFit/>
          </a:bodyPr>
          <a:lstStyle/>
          <a:p>
            <a:r>
              <a:rPr lang="en-US" sz="1000" b="1" dirty="0" smtClean="0">
                <a:solidFill>
                  <a:srgbClr val="FF0000"/>
                </a:solidFill>
              </a:rPr>
              <a:t>(I will provide for you!)</a:t>
            </a:r>
            <a:endParaRPr lang="en-US" sz="100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471</Words>
  <Application>Microsoft Office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Calibri</vt:lpstr>
      <vt:lpstr>Cutive</vt:lpstr>
      <vt:lpstr>Open Sans</vt:lpstr>
      <vt:lpstr>Open Sans Light</vt:lpstr>
      <vt:lpstr>Arial</vt:lpstr>
      <vt:lpstr>Tekton Pro Cond</vt:lpstr>
      <vt:lpstr>Lucida Handwriting</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Burgess</dc:creator>
  <cp:lastModifiedBy>Leah Robertson</cp:lastModifiedBy>
  <cp:revision>20</cp:revision>
  <cp:lastPrinted>2019-07-29T16:55:40Z</cp:lastPrinted>
  <dcterms:modified xsi:type="dcterms:W3CDTF">2019-08-13T18:29:22Z</dcterms:modified>
</cp:coreProperties>
</file>