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sldIdLst>
    <p:sldId id="366" r:id="rId5"/>
    <p:sldId id="357" r:id="rId6"/>
    <p:sldId id="358" r:id="rId7"/>
    <p:sldId id="359" r:id="rId8"/>
    <p:sldId id="367" r:id="rId9"/>
    <p:sldId id="368" r:id="rId10"/>
    <p:sldId id="369" r:id="rId11"/>
    <p:sldId id="370" r:id="rId12"/>
    <p:sldId id="371"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9.svg"/><Relationship Id="rId4" Type="http://schemas.openxmlformats.org/officeDocument/2006/relationships/image" Target="../media/image18.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Lt Purple w/ Dk Acc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14259"/>
            <a:ext cx="9144000" cy="2387600"/>
          </a:xfrm>
        </p:spPr>
        <p:txBody>
          <a:bodyPr anchor="b"/>
          <a:lstStyle>
            <a:lvl1pPr algn="ctr">
              <a:defRPr sz="60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993934"/>
            <a:ext cx="9144000" cy="1655762"/>
          </a:xfrm>
        </p:spPr>
        <p:txBody>
          <a:bodyPr/>
          <a:lstStyle>
            <a:lvl1pPr marL="0" indent="0" algn="ctr">
              <a:buNone/>
              <a:defRPr sz="2400">
                <a:solidFill>
                  <a:schemeClr val="bg1"/>
                </a:solidFill>
                <a:latin typeface="+mj-l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418739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urple Bar Starter - Purple Titl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EAA46C4-B71E-5C46-8036-FD7BF5E41F55}"/>
              </a:ext>
            </a:extLst>
          </p:cNvPr>
          <p:cNvSpPr>
            <a:spLocks noGrp="1"/>
          </p:cNvSpPr>
          <p:nvPr>
            <p:ph type="title"/>
          </p:nvPr>
        </p:nvSpPr>
        <p:spPr>
          <a:xfrm>
            <a:off x="351692" y="365126"/>
            <a:ext cx="11512062" cy="841633"/>
          </a:xfrm>
        </p:spPr>
        <p:txBody>
          <a:bodyPr/>
          <a:lstStyle>
            <a:lvl1pPr>
              <a:defRPr>
                <a:solidFill>
                  <a:schemeClr val="accent1"/>
                </a:solidFill>
                <a:latin typeface="+mj-lt"/>
              </a:defRPr>
            </a:lvl1pPr>
          </a:lstStyle>
          <a:p>
            <a:r>
              <a:rPr lang="en-US"/>
              <a:t>Click to edit Master title style</a:t>
            </a:r>
            <a:endParaRPr lang="en-US" dirty="0"/>
          </a:p>
        </p:txBody>
      </p:sp>
      <p:sp>
        <p:nvSpPr>
          <p:cNvPr id="10" name="Freeform: Shape 8">
            <a:extLst>
              <a:ext uri="{FF2B5EF4-FFF2-40B4-BE49-F238E27FC236}">
                <a16:creationId xmlns:a16="http://schemas.microsoft.com/office/drawing/2014/main" id="{0C720ACE-9230-0540-A25F-3B10C85F8FD6}"/>
              </a:ext>
            </a:extLst>
          </p:cNvPr>
          <p:cNvSpPr/>
          <p:nvPr/>
        </p:nvSpPr>
        <p:spPr>
          <a:xfrm>
            <a:off x="972706" y="1438656"/>
            <a:ext cx="11408229" cy="3980688"/>
          </a:xfrm>
          <a:custGeom>
            <a:avLst/>
            <a:gdLst>
              <a:gd name="connsiteX0" fmla="*/ 2743200 w 15544800"/>
              <a:gd name="connsiteY0" fmla="*/ 0 h 5486400"/>
              <a:gd name="connsiteX1" fmla="*/ 15544800 w 15544800"/>
              <a:gd name="connsiteY1" fmla="*/ 0 h 5486400"/>
              <a:gd name="connsiteX2" fmla="*/ 15544800 w 15544800"/>
              <a:gd name="connsiteY2" fmla="*/ 5486400 h 5486400"/>
              <a:gd name="connsiteX3" fmla="*/ 2743200 w 15544800"/>
              <a:gd name="connsiteY3" fmla="*/ 5486400 h 5486400"/>
              <a:gd name="connsiteX4" fmla="*/ 0 w 15544800"/>
              <a:gd name="connsiteY4" fmla="*/ 2743200 h 5486400"/>
              <a:gd name="connsiteX5" fmla="*/ 2743200 w 15544800"/>
              <a:gd name="connsiteY5" fmla="*/ 0 h 5486400"/>
              <a:gd name="connsiteX0" fmla="*/ 2743200 w 17112343"/>
              <a:gd name="connsiteY0" fmla="*/ 0 h 5486400"/>
              <a:gd name="connsiteX1" fmla="*/ 17112343 w 17112343"/>
              <a:gd name="connsiteY1" fmla="*/ 0 h 5486400"/>
              <a:gd name="connsiteX2" fmla="*/ 15544800 w 17112343"/>
              <a:gd name="connsiteY2" fmla="*/ 5486400 h 5486400"/>
              <a:gd name="connsiteX3" fmla="*/ 2743200 w 17112343"/>
              <a:gd name="connsiteY3" fmla="*/ 5486400 h 5486400"/>
              <a:gd name="connsiteX4" fmla="*/ 0 w 17112343"/>
              <a:gd name="connsiteY4" fmla="*/ 2743200 h 5486400"/>
              <a:gd name="connsiteX5" fmla="*/ 2743200 w 17112343"/>
              <a:gd name="connsiteY5" fmla="*/ 0 h 5486400"/>
              <a:gd name="connsiteX0" fmla="*/ 2743200 w 17112343"/>
              <a:gd name="connsiteY0" fmla="*/ 0 h 5486400"/>
              <a:gd name="connsiteX1" fmla="*/ 17112343 w 17112343"/>
              <a:gd name="connsiteY1" fmla="*/ 0 h 5486400"/>
              <a:gd name="connsiteX2" fmla="*/ 17079686 w 17112343"/>
              <a:gd name="connsiteY2" fmla="*/ 5486400 h 5486400"/>
              <a:gd name="connsiteX3" fmla="*/ 2743200 w 17112343"/>
              <a:gd name="connsiteY3" fmla="*/ 5486400 h 5486400"/>
              <a:gd name="connsiteX4" fmla="*/ 0 w 17112343"/>
              <a:gd name="connsiteY4" fmla="*/ 2743200 h 5486400"/>
              <a:gd name="connsiteX5" fmla="*/ 2743200 w 17112343"/>
              <a:gd name="connsiteY5"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12343" h="5486400">
                <a:moveTo>
                  <a:pt x="2743200" y="0"/>
                </a:moveTo>
                <a:lnTo>
                  <a:pt x="17112343" y="0"/>
                </a:lnTo>
                <a:lnTo>
                  <a:pt x="17079686" y="5486400"/>
                </a:lnTo>
                <a:lnTo>
                  <a:pt x="2743200" y="5486400"/>
                </a:lnTo>
                <a:cubicBezTo>
                  <a:pt x="1228172" y="5486400"/>
                  <a:pt x="0" y="4258228"/>
                  <a:pt x="0" y="2743200"/>
                </a:cubicBezTo>
                <a:cubicBezTo>
                  <a:pt x="0" y="1228172"/>
                  <a:pt x="1228172" y="0"/>
                  <a:pt x="2743200" y="0"/>
                </a:cubicBezTo>
                <a:close/>
              </a:path>
            </a:pathLst>
          </a:custGeom>
          <a:solidFill>
            <a:schemeClr val="accent3"/>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uk-UA" sz="1867">
              <a:solidFill>
                <a:schemeClr val="tx1"/>
              </a:solidFill>
            </a:endParaRPr>
          </a:p>
        </p:txBody>
      </p:sp>
    </p:spTree>
    <p:extLst>
      <p:ext uri="{BB962C8B-B14F-4D97-AF65-F5344CB8AC3E}">
        <p14:creationId xmlns:p14="http://schemas.microsoft.com/office/powerpoint/2010/main" val="4211442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urple Bar Ender - Purple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DD06381-41A6-134E-B960-0BD2B4F644E6}"/>
              </a:ext>
            </a:extLst>
          </p:cNvPr>
          <p:cNvSpPr>
            <a:spLocks noGrp="1"/>
          </p:cNvSpPr>
          <p:nvPr>
            <p:ph type="title"/>
          </p:nvPr>
        </p:nvSpPr>
        <p:spPr>
          <a:xfrm>
            <a:off x="351692" y="365126"/>
            <a:ext cx="11512062" cy="841633"/>
          </a:xfrm>
        </p:spPr>
        <p:txBody>
          <a:bodyPr/>
          <a:lstStyle>
            <a:lvl1pPr>
              <a:defRPr>
                <a:solidFill>
                  <a:schemeClr val="accent1"/>
                </a:solidFill>
                <a:latin typeface="+mj-lt"/>
              </a:defRPr>
            </a:lvl1pPr>
          </a:lstStyle>
          <a:p>
            <a:r>
              <a:rPr lang="en-US"/>
              <a:t>Click to edit Master title style</a:t>
            </a:r>
            <a:endParaRPr lang="en-US" dirty="0"/>
          </a:p>
        </p:txBody>
      </p:sp>
      <p:sp>
        <p:nvSpPr>
          <p:cNvPr id="4" name="Freeform: Shape 8">
            <a:extLst>
              <a:ext uri="{FF2B5EF4-FFF2-40B4-BE49-F238E27FC236}">
                <a16:creationId xmlns:a16="http://schemas.microsoft.com/office/drawing/2014/main" id="{72FA96F7-B0C3-C04F-B4CF-0BF7BFBB3031}"/>
              </a:ext>
            </a:extLst>
          </p:cNvPr>
          <p:cNvSpPr/>
          <p:nvPr/>
        </p:nvSpPr>
        <p:spPr>
          <a:xfrm flipH="1">
            <a:off x="-149513" y="1438656"/>
            <a:ext cx="11408229" cy="3980688"/>
          </a:xfrm>
          <a:custGeom>
            <a:avLst/>
            <a:gdLst>
              <a:gd name="connsiteX0" fmla="*/ 2743200 w 15544800"/>
              <a:gd name="connsiteY0" fmla="*/ 0 h 5486400"/>
              <a:gd name="connsiteX1" fmla="*/ 15544800 w 15544800"/>
              <a:gd name="connsiteY1" fmla="*/ 0 h 5486400"/>
              <a:gd name="connsiteX2" fmla="*/ 15544800 w 15544800"/>
              <a:gd name="connsiteY2" fmla="*/ 5486400 h 5486400"/>
              <a:gd name="connsiteX3" fmla="*/ 2743200 w 15544800"/>
              <a:gd name="connsiteY3" fmla="*/ 5486400 h 5486400"/>
              <a:gd name="connsiteX4" fmla="*/ 0 w 15544800"/>
              <a:gd name="connsiteY4" fmla="*/ 2743200 h 5486400"/>
              <a:gd name="connsiteX5" fmla="*/ 2743200 w 15544800"/>
              <a:gd name="connsiteY5" fmla="*/ 0 h 5486400"/>
              <a:gd name="connsiteX0" fmla="*/ 2743200 w 17112343"/>
              <a:gd name="connsiteY0" fmla="*/ 0 h 5486400"/>
              <a:gd name="connsiteX1" fmla="*/ 17112343 w 17112343"/>
              <a:gd name="connsiteY1" fmla="*/ 0 h 5486400"/>
              <a:gd name="connsiteX2" fmla="*/ 15544800 w 17112343"/>
              <a:gd name="connsiteY2" fmla="*/ 5486400 h 5486400"/>
              <a:gd name="connsiteX3" fmla="*/ 2743200 w 17112343"/>
              <a:gd name="connsiteY3" fmla="*/ 5486400 h 5486400"/>
              <a:gd name="connsiteX4" fmla="*/ 0 w 17112343"/>
              <a:gd name="connsiteY4" fmla="*/ 2743200 h 5486400"/>
              <a:gd name="connsiteX5" fmla="*/ 2743200 w 17112343"/>
              <a:gd name="connsiteY5" fmla="*/ 0 h 5486400"/>
              <a:gd name="connsiteX0" fmla="*/ 2743200 w 17112343"/>
              <a:gd name="connsiteY0" fmla="*/ 0 h 5486400"/>
              <a:gd name="connsiteX1" fmla="*/ 17112343 w 17112343"/>
              <a:gd name="connsiteY1" fmla="*/ 0 h 5486400"/>
              <a:gd name="connsiteX2" fmla="*/ 17079686 w 17112343"/>
              <a:gd name="connsiteY2" fmla="*/ 5486400 h 5486400"/>
              <a:gd name="connsiteX3" fmla="*/ 2743200 w 17112343"/>
              <a:gd name="connsiteY3" fmla="*/ 5486400 h 5486400"/>
              <a:gd name="connsiteX4" fmla="*/ 0 w 17112343"/>
              <a:gd name="connsiteY4" fmla="*/ 2743200 h 5486400"/>
              <a:gd name="connsiteX5" fmla="*/ 2743200 w 17112343"/>
              <a:gd name="connsiteY5"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12343" h="5486400">
                <a:moveTo>
                  <a:pt x="2743200" y="0"/>
                </a:moveTo>
                <a:lnTo>
                  <a:pt x="17112343" y="0"/>
                </a:lnTo>
                <a:lnTo>
                  <a:pt x="17079686" y="5486400"/>
                </a:lnTo>
                <a:lnTo>
                  <a:pt x="2743200" y="5486400"/>
                </a:lnTo>
                <a:cubicBezTo>
                  <a:pt x="1228172" y="5486400"/>
                  <a:pt x="0" y="4258228"/>
                  <a:pt x="0" y="2743200"/>
                </a:cubicBezTo>
                <a:cubicBezTo>
                  <a:pt x="0" y="1228172"/>
                  <a:pt x="1228172" y="0"/>
                  <a:pt x="2743200" y="0"/>
                </a:cubicBezTo>
                <a:close/>
              </a:path>
            </a:pathLst>
          </a:custGeom>
          <a:solidFill>
            <a:schemeClr val="accent3"/>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uk-UA" sz="1867">
              <a:solidFill>
                <a:schemeClr val="tx1"/>
              </a:solidFill>
            </a:endParaRPr>
          </a:p>
        </p:txBody>
      </p:sp>
    </p:spTree>
    <p:extLst>
      <p:ext uri="{BB962C8B-B14F-4D97-AF65-F5344CB8AC3E}">
        <p14:creationId xmlns:p14="http://schemas.microsoft.com/office/powerpoint/2010/main" val="2339905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urple Bar 1/2 - Purple Title and Logo - Imag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8146-00CB-6B47-9880-E06C1FC210C6}"/>
              </a:ext>
            </a:extLst>
          </p:cNvPr>
          <p:cNvSpPr>
            <a:spLocks noGrp="1"/>
          </p:cNvSpPr>
          <p:nvPr>
            <p:ph type="title"/>
          </p:nvPr>
        </p:nvSpPr>
        <p:spPr>
          <a:xfrm>
            <a:off x="351692" y="365126"/>
            <a:ext cx="11512062" cy="841633"/>
          </a:xfrm>
        </p:spPr>
        <p:txBody>
          <a:bodyPr/>
          <a:lstStyle>
            <a:lvl1pPr>
              <a:defRPr>
                <a:solidFill>
                  <a:schemeClr val="accent1"/>
                </a:solidFill>
                <a:latin typeface="+mj-lt"/>
              </a:defRPr>
            </a:lvl1pPr>
          </a:lstStyle>
          <a:p>
            <a:r>
              <a:rPr lang="en-US"/>
              <a:t>Click to edit Master title style</a:t>
            </a:r>
            <a:endParaRPr lang="en-US" dirty="0"/>
          </a:p>
        </p:txBody>
      </p:sp>
      <p:sp>
        <p:nvSpPr>
          <p:cNvPr id="6" name="Rectangle 5">
            <a:extLst>
              <a:ext uri="{FF2B5EF4-FFF2-40B4-BE49-F238E27FC236}">
                <a16:creationId xmlns:a16="http://schemas.microsoft.com/office/drawing/2014/main" id="{BF4D41C0-7DA0-0941-BFED-04F3FA948CEA}"/>
              </a:ext>
            </a:extLst>
          </p:cNvPr>
          <p:cNvSpPr/>
          <p:nvPr/>
        </p:nvSpPr>
        <p:spPr>
          <a:xfrm>
            <a:off x="6096001" y="1438470"/>
            <a:ext cx="6156207" cy="3981061"/>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a:p>
        </p:txBody>
      </p:sp>
      <p:pic>
        <p:nvPicPr>
          <p:cNvPr id="8" name="Graphic 7">
            <a:extLst>
              <a:ext uri="{FF2B5EF4-FFF2-40B4-BE49-F238E27FC236}">
                <a16:creationId xmlns:a16="http://schemas.microsoft.com/office/drawing/2014/main" id="{AB0DEA53-C844-274C-96EE-1EFFCA66B3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61049" y="5810269"/>
            <a:ext cx="662028" cy="662028"/>
          </a:xfrm>
          <a:prstGeom prst="rect">
            <a:avLst/>
          </a:prstGeom>
        </p:spPr>
      </p:pic>
      <p:sp>
        <p:nvSpPr>
          <p:cNvPr id="4" name="Picture Placeholder 3">
            <a:extLst>
              <a:ext uri="{FF2B5EF4-FFF2-40B4-BE49-F238E27FC236}">
                <a16:creationId xmlns:a16="http://schemas.microsoft.com/office/drawing/2014/main" id="{C9A850ED-756B-054D-9040-03F9CE826E62}"/>
              </a:ext>
            </a:extLst>
          </p:cNvPr>
          <p:cNvSpPr>
            <a:spLocks noGrp="1"/>
          </p:cNvSpPr>
          <p:nvPr>
            <p:ph type="pic" sz="quarter" idx="10"/>
          </p:nvPr>
        </p:nvSpPr>
        <p:spPr>
          <a:xfrm>
            <a:off x="0" y="1438276"/>
            <a:ext cx="6096000" cy="3981450"/>
          </a:xfrm>
        </p:spPr>
        <p:txBody>
          <a:bodyPr/>
          <a:lstStyle/>
          <a:p>
            <a:r>
              <a:rPr lang="en-US"/>
              <a:t>Click icon to add picture</a:t>
            </a:r>
          </a:p>
        </p:txBody>
      </p:sp>
    </p:spTree>
    <p:extLst>
      <p:ext uri="{BB962C8B-B14F-4D97-AF65-F5344CB8AC3E}">
        <p14:creationId xmlns:p14="http://schemas.microsoft.com/office/powerpoint/2010/main" val="4245253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urple Bar 1/2 - Purple Title and Logo -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8146-00CB-6B47-9880-E06C1FC210C6}"/>
              </a:ext>
            </a:extLst>
          </p:cNvPr>
          <p:cNvSpPr>
            <a:spLocks noGrp="1"/>
          </p:cNvSpPr>
          <p:nvPr>
            <p:ph type="title"/>
          </p:nvPr>
        </p:nvSpPr>
        <p:spPr>
          <a:xfrm>
            <a:off x="351692" y="365126"/>
            <a:ext cx="11512062" cy="841633"/>
          </a:xfrm>
        </p:spPr>
        <p:txBody>
          <a:bodyPr/>
          <a:lstStyle>
            <a:lvl1pPr>
              <a:defRPr>
                <a:solidFill>
                  <a:schemeClr val="accent1"/>
                </a:solidFill>
                <a:latin typeface="+mj-lt"/>
              </a:defRPr>
            </a:lvl1pPr>
          </a:lstStyle>
          <a:p>
            <a:r>
              <a:rPr lang="en-US"/>
              <a:t>Click to edit Master title style</a:t>
            </a:r>
            <a:endParaRPr lang="en-US" dirty="0"/>
          </a:p>
        </p:txBody>
      </p:sp>
      <p:sp>
        <p:nvSpPr>
          <p:cNvPr id="6" name="Rectangle 5">
            <a:extLst>
              <a:ext uri="{FF2B5EF4-FFF2-40B4-BE49-F238E27FC236}">
                <a16:creationId xmlns:a16="http://schemas.microsoft.com/office/drawing/2014/main" id="{BF4D41C0-7DA0-0941-BFED-04F3FA948CEA}"/>
              </a:ext>
            </a:extLst>
          </p:cNvPr>
          <p:cNvSpPr/>
          <p:nvPr/>
        </p:nvSpPr>
        <p:spPr>
          <a:xfrm>
            <a:off x="-110837" y="1438470"/>
            <a:ext cx="6218559" cy="3981061"/>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a:p>
        </p:txBody>
      </p:sp>
      <p:pic>
        <p:nvPicPr>
          <p:cNvPr id="8" name="Graphic 7">
            <a:extLst>
              <a:ext uri="{FF2B5EF4-FFF2-40B4-BE49-F238E27FC236}">
                <a16:creationId xmlns:a16="http://schemas.microsoft.com/office/drawing/2014/main" id="{AB0DEA53-C844-274C-96EE-1EFFCA66B3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61049" y="5810269"/>
            <a:ext cx="662028" cy="662028"/>
          </a:xfrm>
          <a:prstGeom prst="rect">
            <a:avLst/>
          </a:prstGeom>
        </p:spPr>
      </p:pic>
      <p:sp>
        <p:nvSpPr>
          <p:cNvPr id="4" name="Picture Placeholder 3">
            <a:extLst>
              <a:ext uri="{FF2B5EF4-FFF2-40B4-BE49-F238E27FC236}">
                <a16:creationId xmlns:a16="http://schemas.microsoft.com/office/drawing/2014/main" id="{C9A850ED-756B-054D-9040-03F9CE826E62}"/>
              </a:ext>
            </a:extLst>
          </p:cNvPr>
          <p:cNvSpPr>
            <a:spLocks noGrp="1"/>
          </p:cNvSpPr>
          <p:nvPr>
            <p:ph type="pic" sz="quarter" idx="10"/>
          </p:nvPr>
        </p:nvSpPr>
        <p:spPr>
          <a:xfrm>
            <a:off x="6107722" y="1438470"/>
            <a:ext cx="6096000" cy="3981450"/>
          </a:xfrm>
        </p:spPr>
        <p:txBody>
          <a:bodyPr/>
          <a:lstStyle/>
          <a:p>
            <a:r>
              <a:rPr lang="en-US"/>
              <a:t>Click icon to add picture</a:t>
            </a:r>
          </a:p>
        </p:txBody>
      </p:sp>
    </p:spTree>
    <p:extLst>
      <p:ext uri="{BB962C8B-B14F-4D97-AF65-F5344CB8AC3E}">
        <p14:creationId xmlns:p14="http://schemas.microsoft.com/office/powerpoint/2010/main" val="2847456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urple Bar (Top Half) - Purpl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8146-00CB-6B47-9880-E06C1FC210C6}"/>
              </a:ext>
            </a:extLst>
          </p:cNvPr>
          <p:cNvSpPr>
            <a:spLocks noGrp="1"/>
          </p:cNvSpPr>
          <p:nvPr>
            <p:ph type="title"/>
          </p:nvPr>
        </p:nvSpPr>
        <p:spPr>
          <a:xfrm>
            <a:off x="351692" y="365126"/>
            <a:ext cx="11512062" cy="841633"/>
          </a:xfrm>
        </p:spPr>
        <p:txBody>
          <a:bodyPr/>
          <a:lstStyle>
            <a:lvl1pPr>
              <a:defRPr>
                <a:solidFill>
                  <a:schemeClr val="accent1"/>
                </a:solidFill>
                <a:latin typeface="+mj-lt"/>
              </a:defRPr>
            </a:lvl1pPr>
          </a:lstStyle>
          <a:p>
            <a:r>
              <a:rPr lang="en-US"/>
              <a:t>Click to edit Master title style</a:t>
            </a:r>
            <a:endParaRPr lang="en-US" dirty="0"/>
          </a:p>
        </p:txBody>
      </p:sp>
      <p:sp>
        <p:nvSpPr>
          <p:cNvPr id="6" name="Rectangle 5">
            <a:extLst>
              <a:ext uri="{FF2B5EF4-FFF2-40B4-BE49-F238E27FC236}">
                <a16:creationId xmlns:a16="http://schemas.microsoft.com/office/drawing/2014/main" id="{BF4D41C0-7DA0-0941-BFED-04F3FA948CEA}"/>
              </a:ext>
            </a:extLst>
          </p:cNvPr>
          <p:cNvSpPr/>
          <p:nvPr/>
        </p:nvSpPr>
        <p:spPr>
          <a:xfrm>
            <a:off x="0" y="1438470"/>
            <a:ext cx="12192000" cy="225664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a:p>
        </p:txBody>
      </p:sp>
    </p:spTree>
    <p:extLst>
      <p:ext uri="{BB962C8B-B14F-4D97-AF65-F5344CB8AC3E}">
        <p14:creationId xmlns:p14="http://schemas.microsoft.com/office/powerpoint/2010/main" val="40553838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urple Bar (Top Third) - Purpl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8146-00CB-6B47-9880-E06C1FC210C6}"/>
              </a:ext>
            </a:extLst>
          </p:cNvPr>
          <p:cNvSpPr>
            <a:spLocks noGrp="1"/>
          </p:cNvSpPr>
          <p:nvPr>
            <p:ph type="title"/>
          </p:nvPr>
        </p:nvSpPr>
        <p:spPr>
          <a:xfrm>
            <a:off x="351692" y="365126"/>
            <a:ext cx="11512062" cy="841633"/>
          </a:xfrm>
        </p:spPr>
        <p:txBody>
          <a:bodyPr/>
          <a:lstStyle>
            <a:lvl1pPr>
              <a:defRPr>
                <a:solidFill>
                  <a:schemeClr val="accent1"/>
                </a:solidFill>
                <a:latin typeface="+mj-lt"/>
              </a:defRPr>
            </a:lvl1pPr>
          </a:lstStyle>
          <a:p>
            <a:r>
              <a:rPr lang="en-US"/>
              <a:t>Click to edit Master title style</a:t>
            </a:r>
            <a:endParaRPr lang="en-US" dirty="0"/>
          </a:p>
        </p:txBody>
      </p:sp>
      <p:sp>
        <p:nvSpPr>
          <p:cNvPr id="6" name="Rectangle 5">
            <a:extLst>
              <a:ext uri="{FF2B5EF4-FFF2-40B4-BE49-F238E27FC236}">
                <a16:creationId xmlns:a16="http://schemas.microsoft.com/office/drawing/2014/main" id="{BF4D41C0-7DA0-0941-BFED-04F3FA948CEA}"/>
              </a:ext>
            </a:extLst>
          </p:cNvPr>
          <p:cNvSpPr/>
          <p:nvPr/>
        </p:nvSpPr>
        <p:spPr>
          <a:xfrm>
            <a:off x="0" y="1438470"/>
            <a:ext cx="12192000" cy="2706811"/>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a:p>
        </p:txBody>
      </p:sp>
    </p:spTree>
    <p:extLst>
      <p:ext uri="{BB962C8B-B14F-4D97-AF65-F5344CB8AC3E}">
        <p14:creationId xmlns:p14="http://schemas.microsoft.com/office/powerpoint/2010/main" val="3387659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icture (Top Half) - Purple Title and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8146-00CB-6B47-9880-E06C1FC210C6}"/>
              </a:ext>
            </a:extLst>
          </p:cNvPr>
          <p:cNvSpPr>
            <a:spLocks noGrp="1"/>
          </p:cNvSpPr>
          <p:nvPr>
            <p:ph type="title"/>
          </p:nvPr>
        </p:nvSpPr>
        <p:spPr>
          <a:xfrm>
            <a:off x="351692" y="365126"/>
            <a:ext cx="11512062" cy="841633"/>
          </a:xfrm>
        </p:spPr>
        <p:txBody>
          <a:bodyPr/>
          <a:lstStyle>
            <a:lvl1pPr>
              <a:defRPr>
                <a:solidFill>
                  <a:schemeClr val="accent1"/>
                </a:solidFill>
                <a:latin typeface="+mj-lt"/>
              </a:defRPr>
            </a:lvl1pPr>
          </a:lstStyle>
          <a:p>
            <a:r>
              <a:rPr lang="en-US"/>
              <a:t>Click to edit Master title style</a:t>
            </a:r>
            <a:endParaRPr lang="en-US" dirty="0"/>
          </a:p>
        </p:txBody>
      </p:sp>
      <p:pic>
        <p:nvPicPr>
          <p:cNvPr id="8" name="Graphic 7">
            <a:extLst>
              <a:ext uri="{FF2B5EF4-FFF2-40B4-BE49-F238E27FC236}">
                <a16:creationId xmlns:a16="http://schemas.microsoft.com/office/drawing/2014/main" id="{AB0DEA53-C844-274C-96EE-1EFFCA66B3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61049" y="5810269"/>
            <a:ext cx="662028" cy="662028"/>
          </a:xfrm>
          <a:prstGeom prst="rect">
            <a:avLst/>
          </a:prstGeom>
        </p:spPr>
      </p:pic>
      <p:sp>
        <p:nvSpPr>
          <p:cNvPr id="7" name="Picture Placeholder 5">
            <a:extLst>
              <a:ext uri="{FF2B5EF4-FFF2-40B4-BE49-F238E27FC236}">
                <a16:creationId xmlns:a16="http://schemas.microsoft.com/office/drawing/2014/main" id="{58A66BED-EC7D-8247-94F2-49A6AC3BD430}"/>
              </a:ext>
            </a:extLst>
          </p:cNvPr>
          <p:cNvSpPr>
            <a:spLocks noGrp="1"/>
          </p:cNvSpPr>
          <p:nvPr>
            <p:ph type="pic" sz="quarter" idx="11"/>
          </p:nvPr>
        </p:nvSpPr>
        <p:spPr>
          <a:xfrm>
            <a:off x="0" y="1600200"/>
            <a:ext cx="12192000" cy="2438400"/>
          </a:xfrm>
          <a:prstGeom prst="rect">
            <a:avLst/>
          </a:prstGeom>
        </p:spPr>
        <p:txBody>
          <a:bodyPr/>
          <a:lstStyle/>
          <a:p>
            <a:r>
              <a:rPr lang="en-US"/>
              <a:t>Click icon to add picture</a:t>
            </a:r>
            <a:endParaRPr lang="uk-UA"/>
          </a:p>
        </p:txBody>
      </p:sp>
    </p:spTree>
    <p:extLst>
      <p:ext uri="{BB962C8B-B14F-4D97-AF65-F5344CB8AC3E}">
        <p14:creationId xmlns:p14="http://schemas.microsoft.com/office/powerpoint/2010/main" val="3644783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nk - Purple Title and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8146-00CB-6B47-9880-E06C1FC210C6}"/>
              </a:ext>
            </a:extLst>
          </p:cNvPr>
          <p:cNvSpPr>
            <a:spLocks noGrp="1"/>
          </p:cNvSpPr>
          <p:nvPr>
            <p:ph type="title"/>
          </p:nvPr>
        </p:nvSpPr>
        <p:spPr>
          <a:xfrm>
            <a:off x="351692" y="365126"/>
            <a:ext cx="11512062" cy="841633"/>
          </a:xfrm>
        </p:spPr>
        <p:txBody>
          <a:bodyPr/>
          <a:lstStyle>
            <a:lvl1pPr>
              <a:defRPr>
                <a:solidFill>
                  <a:schemeClr val="accent1"/>
                </a:solidFill>
                <a:latin typeface="+mj-lt"/>
              </a:defRPr>
            </a:lvl1pPr>
          </a:lstStyle>
          <a:p>
            <a:r>
              <a:rPr lang="en-US"/>
              <a:t>Click to edit Master title style</a:t>
            </a:r>
            <a:endParaRPr lang="en-US" dirty="0"/>
          </a:p>
        </p:txBody>
      </p:sp>
      <p:pic>
        <p:nvPicPr>
          <p:cNvPr id="8" name="Graphic 7">
            <a:extLst>
              <a:ext uri="{FF2B5EF4-FFF2-40B4-BE49-F238E27FC236}">
                <a16:creationId xmlns:a16="http://schemas.microsoft.com/office/drawing/2014/main" id="{AB0DEA53-C844-274C-96EE-1EFFCA66B3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61049" y="5810269"/>
            <a:ext cx="662028" cy="662028"/>
          </a:xfrm>
          <a:prstGeom prst="rect">
            <a:avLst/>
          </a:prstGeom>
        </p:spPr>
      </p:pic>
    </p:spTree>
    <p:extLst>
      <p:ext uri="{BB962C8B-B14F-4D97-AF65-F5344CB8AC3E}">
        <p14:creationId xmlns:p14="http://schemas.microsoft.com/office/powerpoint/2010/main" val="703893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w/ Green Line Accent - Purple Title and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8146-00CB-6B47-9880-E06C1FC210C6}"/>
              </a:ext>
            </a:extLst>
          </p:cNvPr>
          <p:cNvSpPr>
            <a:spLocks noGrp="1"/>
          </p:cNvSpPr>
          <p:nvPr>
            <p:ph type="title"/>
          </p:nvPr>
        </p:nvSpPr>
        <p:spPr>
          <a:xfrm>
            <a:off x="351692" y="365126"/>
            <a:ext cx="11512062" cy="841633"/>
          </a:xfrm>
        </p:spPr>
        <p:txBody>
          <a:bodyPr/>
          <a:lstStyle>
            <a:lvl1pPr>
              <a:defRPr>
                <a:solidFill>
                  <a:schemeClr val="accent1"/>
                </a:solidFill>
                <a:latin typeface="+mj-lt"/>
              </a:defRPr>
            </a:lvl1pPr>
          </a:lstStyle>
          <a:p>
            <a:r>
              <a:rPr lang="en-US"/>
              <a:t>Click to edit Master title style</a:t>
            </a:r>
          </a:p>
        </p:txBody>
      </p:sp>
      <p:pic>
        <p:nvPicPr>
          <p:cNvPr id="8" name="Graphic 7">
            <a:extLst>
              <a:ext uri="{FF2B5EF4-FFF2-40B4-BE49-F238E27FC236}">
                <a16:creationId xmlns:a16="http://schemas.microsoft.com/office/drawing/2014/main" id="{AB0DEA53-C844-274C-96EE-1EFFCA66B3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61049" y="5810269"/>
            <a:ext cx="662028" cy="662028"/>
          </a:xfrm>
          <a:prstGeom prst="rect">
            <a:avLst/>
          </a:prstGeom>
        </p:spPr>
      </p:pic>
      <p:pic>
        <p:nvPicPr>
          <p:cNvPr id="4" name="Graphic 3">
            <a:extLst>
              <a:ext uri="{FF2B5EF4-FFF2-40B4-BE49-F238E27FC236}">
                <a16:creationId xmlns:a16="http://schemas.microsoft.com/office/drawing/2014/main" id="{795E8F20-2A3A-034B-A088-3A801A9A0F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9872133" y="0"/>
            <a:ext cx="2319867" cy="1608667"/>
          </a:xfrm>
          <a:prstGeom prst="rect">
            <a:avLst/>
          </a:prstGeom>
        </p:spPr>
      </p:pic>
    </p:spTree>
    <p:extLst>
      <p:ext uri="{BB962C8B-B14F-4D97-AF65-F5344CB8AC3E}">
        <p14:creationId xmlns:p14="http://schemas.microsoft.com/office/powerpoint/2010/main" val="14781406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 w/ Green Line Accent - Purpl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8146-00CB-6B47-9880-E06C1FC210C6}"/>
              </a:ext>
            </a:extLst>
          </p:cNvPr>
          <p:cNvSpPr>
            <a:spLocks noGrp="1"/>
          </p:cNvSpPr>
          <p:nvPr>
            <p:ph type="title"/>
          </p:nvPr>
        </p:nvSpPr>
        <p:spPr>
          <a:xfrm>
            <a:off x="351692" y="365126"/>
            <a:ext cx="11512062" cy="841633"/>
          </a:xfrm>
        </p:spPr>
        <p:txBody>
          <a:bodyPr/>
          <a:lstStyle>
            <a:lvl1pPr>
              <a:defRPr>
                <a:solidFill>
                  <a:schemeClr val="accent1"/>
                </a:solidFill>
                <a:latin typeface="+mj-lt"/>
              </a:defRPr>
            </a:lvl1pPr>
          </a:lstStyle>
          <a:p>
            <a:r>
              <a:rPr lang="en-US"/>
              <a:t>Click to edit Master title style</a:t>
            </a:r>
          </a:p>
        </p:txBody>
      </p:sp>
      <p:pic>
        <p:nvPicPr>
          <p:cNvPr id="4" name="Graphic 3">
            <a:extLst>
              <a:ext uri="{FF2B5EF4-FFF2-40B4-BE49-F238E27FC236}">
                <a16:creationId xmlns:a16="http://schemas.microsoft.com/office/drawing/2014/main" id="{795E8F20-2A3A-034B-A088-3A801A9A0F6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9872133" y="0"/>
            <a:ext cx="2319867" cy="1608667"/>
          </a:xfrm>
          <a:prstGeom prst="rect">
            <a:avLst/>
          </a:prstGeom>
        </p:spPr>
      </p:pic>
    </p:spTree>
    <p:extLst>
      <p:ext uri="{BB962C8B-B14F-4D97-AF65-F5344CB8AC3E}">
        <p14:creationId xmlns:p14="http://schemas.microsoft.com/office/powerpoint/2010/main" val="751980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Lt Purple w/ Lt Acc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14259"/>
            <a:ext cx="9144000" cy="2387600"/>
          </a:xfrm>
        </p:spPr>
        <p:txBody>
          <a:bodyPr anchor="b"/>
          <a:lstStyle>
            <a:lvl1pPr algn="ctr">
              <a:defRPr sz="60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993934"/>
            <a:ext cx="9144000" cy="1655762"/>
          </a:xfrm>
        </p:spPr>
        <p:txBody>
          <a:bodyPr/>
          <a:lstStyle>
            <a:lvl1pPr marL="0" indent="0" algn="ctr">
              <a:buNone/>
              <a:defRPr sz="2400">
                <a:solidFill>
                  <a:schemeClr val="bg1"/>
                </a:solidFill>
                <a:latin typeface="+mj-l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0023588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w/ Green Crosshatch Accent - Purpl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8146-00CB-6B47-9880-E06C1FC210C6}"/>
              </a:ext>
            </a:extLst>
          </p:cNvPr>
          <p:cNvSpPr>
            <a:spLocks noGrp="1"/>
          </p:cNvSpPr>
          <p:nvPr>
            <p:ph type="title"/>
          </p:nvPr>
        </p:nvSpPr>
        <p:spPr>
          <a:xfrm>
            <a:off x="351692" y="365126"/>
            <a:ext cx="9861984" cy="841633"/>
          </a:xfrm>
        </p:spPr>
        <p:txBody>
          <a:bodyPr/>
          <a:lstStyle>
            <a:lvl1pPr>
              <a:defRPr>
                <a:solidFill>
                  <a:schemeClr val="accent1"/>
                </a:solidFill>
                <a:latin typeface="+mj-lt"/>
              </a:defRPr>
            </a:lvl1pPr>
          </a:lstStyle>
          <a:p>
            <a:r>
              <a:rPr lang="en-US"/>
              <a:t>Click to edit Master title style</a:t>
            </a:r>
            <a:endParaRPr lang="en-US" dirty="0"/>
          </a:p>
        </p:txBody>
      </p:sp>
      <p:pic>
        <p:nvPicPr>
          <p:cNvPr id="5" name="Graphic 4">
            <a:extLst>
              <a:ext uri="{FF2B5EF4-FFF2-40B4-BE49-F238E27FC236}">
                <a16:creationId xmlns:a16="http://schemas.microsoft.com/office/drawing/2014/main" id="{76A5025F-149B-0943-9648-C0FE7708487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10439400" y="0"/>
            <a:ext cx="1752600" cy="2167467"/>
          </a:xfrm>
          <a:prstGeom prst="rect">
            <a:avLst/>
          </a:prstGeom>
        </p:spPr>
      </p:pic>
    </p:spTree>
    <p:extLst>
      <p:ext uri="{BB962C8B-B14F-4D97-AF65-F5344CB8AC3E}">
        <p14:creationId xmlns:p14="http://schemas.microsoft.com/office/powerpoint/2010/main" val="39977657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lank w/ Green Crosshatch Accent - Purple Title and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8146-00CB-6B47-9880-E06C1FC210C6}"/>
              </a:ext>
            </a:extLst>
          </p:cNvPr>
          <p:cNvSpPr>
            <a:spLocks noGrp="1"/>
          </p:cNvSpPr>
          <p:nvPr>
            <p:ph type="title"/>
          </p:nvPr>
        </p:nvSpPr>
        <p:spPr>
          <a:xfrm>
            <a:off x="351692" y="365126"/>
            <a:ext cx="9861984" cy="841633"/>
          </a:xfrm>
        </p:spPr>
        <p:txBody>
          <a:bodyPr/>
          <a:lstStyle>
            <a:lvl1pPr>
              <a:defRPr>
                <a:solidFill>
                  <a:schemeClr val="accent1"/>
                </a:solidFill>
                <a:latin typeface="+mj-lt"/>
              </a:defRPr>
            </a:lvl1pPr>
          </a:lstStyle>
          <a:p>
            <a:r>
              <a:rPr lang="en-US"/>
              <a:t>Click to edit Master title style</a:t>
            </a:r>
            <a:endParaRPr lang="en-US" dirty="0"/>
          </a:p>
        </p:txBody>
      </p:sp>
      <p:pic>
        <p:nvPicPr>
          <p:cNvPr id="5" name="Graphic 4">
            <a:extLst>
              <a:ext uri="{FF2B5EF4-FFF2-40B4-BE49-F238E27FC236}">
                <a16:creationId xmlns:a16="http://schemas.microsoft.com/office/drawing/2014/main" id="{76A5025F-149B-0943-9648-C0FE7708487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10439400" y="0"/>
            <a:ext cx="1752600" cy="2167467"/>
          </a:xfrm>
          <a:prstGeom prst="rect">
            <a:avLst/>
          </a:prstGeom>
        </p:spPr>
      </p:pic>
      <p:pic>
        <p:nvPicPr>
          <p:cNvPr id="4" name="Graphic 3">
            <a:extLst>
              <a:ext uri="{FF2B5EF4-FFF2-40B4-BE49-F238E27FC236}">
                <a16:creationId xmlns:a16="http://schemas.microsoft.com/office/drawing/2014/main" id="{8A37C3CC-213D-284D-84EA-72794D36709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61049" y="5810269"/>
            <a:ext cx="662028" cy="662028"/>
          </a:xfrm>
          <a:prstGeom prst="rect">
            <a:avLst/>
          </a:prstGeom>
        </p:spPr>
      </p:pic>
    </p:spTree>
    <p:extLst>
      <p:ext uri="{BB962C8B-B14F-4D97-AF65-F5344CB8AC3E}">
        <p14:creationId xmlns:p14="http://schemas.microsoft.com/office/powerpoint/2010/main" val="24389012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Full Background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9858B08-4D22-1544-8943-E46F9A656A76}"/>
              </a:ext>
            </a:extLst>
          </p:cNvPr>
          <p:cNvSpPr>
            <a:spLocks noGrp="1"/>
          </p:cNvSpPr>
          <p:nvPr>
            <p:ph type="pic" sz="quarter" idx="10"/>
          </p:nvPr>
        </p:nvSpPr>
        <p:spPr>
          <a:xfrm>
            <a:off x="0" y="0"/>
            <a:ext cx="12192000" cy="6858000"/>
          </a:xfrm>
        </p:spPr>
        <p:txBody>
          <a:bodyPr/>
          <a:lstStyle/>
          <a:p>
            <a:r>
              <a:rPr lang="en-US"/>
              <a:t>Click icon to add picture</a:t>
            </a:r>
          </a:p>
        </p:txBody>
      </p:sp>
    </p:spTree>
    <p:extLst>
      <p:ext uri="{BB962C8B-B14F-4D97-AF65-F5344CB8AC3E}">
        <p14:creationId xmlns:p14="http://schemas.microsoft.com/office/powerpoint/2010/main" val="13685304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Half and Half -  White Blank w/ Image Righ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9858B08-4D22-1544-8943-E46F9A656A76}"/>
              </a:ext>
            </a:extLst>
          </p:cNvPr>
          <p:cNvSpPr>
            <a:spLocks noGrp="1"/>
          </p:cNvSpPr>
          <p:nvPr>
            <p:ph type="pic" sz="quarter" idx="10"/>
          </p:nvPr>
        </p:nvSpPr>
        <p:spPr>
          <a:xfrm>
            <a:off x="6096000" y="0"/>
            <a:ext cx="6096000" cy="6858000"/>
          </a:xfrm>
        </p:spPr>
        <p:txBody>
          <a:bodyPr/>
          <a:lstStyle/>
          <a:p>
            <a:r>
              <a:rPr lang="en-US"/>
              <a:t>Click icon to add picture</a:t>
            </a:r>
          </a:p>
        </p:txBody>
      </p:sp>
    </p:spTree>
    <p:extLst>
      <p:ext uri="{BB962C8B-B14F-4D97-AF65-F5344CB8AC3E}">
        <p14:creationId xmlns:p14="http://schemas.microsoft.com/office/powerpoint/2010/main" val="17716861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Half and Half -  White Blank w/ Image Lef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9858B08-4D22-1544-8943-E46F9A656A76}"/>
              </a:ext>
            </a:extLst>
          </p:cNvPr>
          <p:cNvSpPr>
            <a:spLocks noGrp="1"/>
          </p:cNvSpPr>
          <p:nvPr>
            <p:ph type="pic" sz="quarter" idx="10"/>
          </p:nvPr>
        </p:nvSpPr>
        <p:spPr>
          <a:xfrm>
            <a:off x="0" y="0"/>
            <a:ext cx="6096000" cy="6858000"/>
          </a:xfrm>
        </p:spPr>
        <p:txBody>
          <a:bodyPr/>
          <a:lstStyle/>
          <a:p>
            <a:r>
              <a:rPr lang="en-US"/>
              <a:t>Click icon to add picture</a:t>
            </a:r>
          </a:p>
        </p:txBody>
      </p:sp>
    </p:spTree>
    <p:extLst>
      <p:ext uri="{BB962C8B-B14F-4D97-AF65-F5344CB8AC3E}">
        <p14:creationId xmlns:p14="http://schemas.microsoft.com/office/powerpoint/2010/main" val="10399480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Half and Half -  White w/ Title and Image Righ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9858B08-4D22-1544-8943-E46F9A656A76}"/>
              </a:ext>
            </a:extLst>
          </p:cNvPr>
          <p:cNvSpPr>
            <a:spLocks noGrp="1"/>
          </p:cNvSpPr>
          <p:nvPr>
            <p:ph type="pic" sz="quarter" idx="10"/>
          </p:nvPr>
        </p:nvSpPr>
        <p:spPr>
          <a:xfrm>
            <a:off x="6096000" y="0"/>
            <a:ext cx="6096000" cy="6858000"/>
          </a:xfrm>
        </p:spPr>
        <p:txBody>
          <a:bodyPr/>
          <a:lstStyle/>
          <a:p>
            <a:r>
              <a:rPr lang="en-US"/>
              <a:t>Click icon to add picture</a:t>
            </a:r>
          </a:p>
        </p:txBody>
      </p:sp>
      <p:sp>
        <p:nvSpPr>
          <p:cNvPr id="3" name="Title 1">
            <a:extLst>
              <a:ext uri="{FF2B5EF4-FFF2-40B4-BE49-F238E27FC236}">
                <a16:creationId xmlns:a16="http://schemas.microsoft.com/office/drawing/2014/main" id="{49975955-D954-B848-8BB7-DD722EBE6821}"/>
              </a:ext>
            </a:extLst>
          </p:cNvPr>
          <p:cNvSpPr>
            <a:spLocks noGrp="1"/>
          </p:cNvSpPr>
          <p:nvPr>
            <p:ph type="title"/>
          </p:nvPr>
        </p:nvSpPr>
        <p:spPr>
          <a:xfrm>
            <a:off x="339133" y="365126"/>
            <a:ext cx="5452067" cy="841633"/>
          </a:xfrm>
        </p:spPr>
        <p:txBody>
          <a:bodyPr/>
          <a:lstStyle>
            <a:lvl1pPr>
              <a:defRPr>
                <a:solidFill>
                  <a:schemeClr val="accent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9037288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Half and Half -  White w/ Title and Image Right and Corner Accen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9858B08-4D22-1544-8943-E46F9A656A76}"/>
              </a:ext>
            </a:extLst>
          </p:cNvPr>
          <p:cNvSpPr>
            <a:spLocks noGrp="1"/>
          </p:cNvSpPr>
          <p:nvPr>
            <p:ph type="pic" sz="quarter" idx="10"/>
          </p:nvPr>
        </p:nvSpPr>
        <p:spPr>
          <a:xfrm>
            <a:off x="6096000" y="0"/>
            <a:ext cx="6096000" cy="6858000"/>
          </a:xfrm>
        </p:spPr>
        <p:txBody>
          <a:bodyPr/>
          <a:lstStyle/>
          <a:p>
            <a:r>
              <a:rPr lang="en-US"/>
              <a:t>Click icon to add picture</a:t>
            </a:r>
          </a:p>
        </p:txBody>
      </p:sp>
      <p:sp>
        <p:nvSpPr>
          <p:cNvPr id="3" name="Title 1">
            <a:extLst>
              <a:ext uri="{FF2B5EF4-FFF2-40B4-BE49-F238E27FC236}">
                <a16:creationId xmlns:a16="http://schemas.microsoft.com/office/drawing/2014/main" id="{49975955-D954-B848-8BB7-DD722EBE6821}"/>
              </a:ext>
            </a:extLst>
          </p:cNvPr>
          <p:cNvSpPr>
            <a:spLocks noGrp="1"/>
          </p:cNvSpPr>
          <p:nvPr>
            <p:ph type="title"/>
          </p:nvPr>
        </p:nvSpPr>
        <p:spPr>
          <a:xfrm>
            <a:off x="339133" y="365126"/>
            <a:ext cx="5452067" cy="841633"/>
          </a:xfrm>
        </p:spPr>
        <p:txBody>
          <a:bodyPr/>
          <a:lstStyle>
            <a:lvl1pPr>
              <a:defRPr>
                <a:solidFill>
                  <a:schemeClr val="accent1"/>
                </a:solidFill>
                <a:latin typeface="+mj-lt"/>
              </a:defRPr>
            </a:lvl1pPr>
          </a:lstStyle>
          <a:p>
            <a:r>
              <a:rPr lang="en-US"/>
              <a:t>Click to edit Master title style</a:t>
            </a:r>
          </a:p>
        </p:txBody>
      </p:sp>
      <p:pic>
        <p:nvPicPr>
          <p:cNvPr id="4" name="Graphic 3">
            <a:extLst>
              <a:ext uri="{FF2B5EF4-FFF2-40B4-BE49-F238E27FC236}">
                <a16:creationId xmlns:a16="http://schemas.microsoft.com/office/drawing/2014/main" id="{9E8C078C-14EF-E549-B3BD-C51C7BE50C6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5249333"/>
            <a:ext cx="2319867" cy="1608667"/>
          </a:xfrm>
          <a:prstGeom prst="rect">
            <a:avLst/>
          </a:prstGeom>
        </p:spPr>
      </p:pic>
    </p:spTree>
    <p:extLst>
      <p:ext uri="{BB962C8B-B14F-4D97-AF65-F5344CB8AC3E}">
        <p14:creationId xmlns:p14="http://schemas.microsoft.com/office/powerpoint/2010/main" val="5171020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Half and Half -  White w/ Title and Image Lef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9858B08-4D22-1544-8943-E46F9A656A76}"/>
              </a:ext>
            </a:extLst>
          </p:cNvPr>
          <p:cNvSpPr>
            <a:spLocks noGrp="1"/>
          </p:cNvSpPr>
          <p:nvPr>
            <p:ph type="pic" sz="quarter" idx="10"/>
          </p:nvPr>
        </p:nvSpPr>
        <p:spPr>
          <a:xfrm>
            <a:off x="0" y="0"/>
            <a:ext cx="6096000" cy="6858000"/>
          </a:xfrm>
        </p:spPr>
        <p:txBody>
          <a:bodyPr/>
          <a:lstStyle/>
          <a:p>
            <a:r>
              <a:rPr lang="en-US"/>
              <a:t>Click icon to add picture</a:t>
            </a:r>
          </a:p>
        </p:txBody>
      </p:sp>
      <p:sp>
        <p:nvSpPr>
          <p:cNvPr id="3" name="Title 1">
            <a:extLst>
              <a:ext uri="{FF2B5EF4-FFF2-40B4-BE49-F238E27FC236}">
                <a16:creationId xmlns:a16="http://schemas.microsoft.com/office/drawing/2014/main" id="{809E7CC9-B1A5-2D44-8B2F-8B707749CAE7}"/>
              </a:ext>
            </a:extLst>
          </p:cNvPr>
          <p:cNvSpPr>
            <a:spLocks noGrp="1"/>
          </p:cNvSpPr>
          <p:nvPr>
            <p:ph type="title"/>
          </p:nvPr>
        </p:nvSpPr>
        <p:spPr>
          <a:xfrm>
            <a:off x="6411687" y="365126"/>
            <a:ext cx="5452067" cy="841633"/>
          </a:xfrm>
        </p:spPr>
        <p:txBody>
          <a:bodyPr/>
          <a:lstStyle>
            <a:lvl1pPr>
              <a:defRPr>
                <a:solidFill>
                  <a:schemeClr val="accent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7021889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Half and Half -  Purple Left and Title R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72F9498-4D11-1E4E-8F96-D54CC4C9D525}"/>
              </a:ext>
            </a:extLst>
          </p:cNvPr>
          <p:cNvSpPr/>
          <p:nvPr/>
        </p:nvSpPr>
        <p:spPr>
          <a:xfrm>
            <a:off x="0" y="0"/>
            <a:ext cx="6096000" cy="6858000"/>
          </a:xfrm>
          <a:prstGeom prst="rect">
            <a:avLst/>
          </a:prstGeom>
          <a:gradFill flip="none" rotWithShape="1">
            <a:gsLst>
              <a:gs pos="0">
                <a:schemeClr val="accent3"/>
              </a:gs>
              <a:gs pos="99000">
                <a:schemeClr val="accent1"/>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a:p>
        </p:txBody>
      </p:sp>
      <p:sp>
        <p:nvSpPr>
          <p:cNvPr id="7" name="Title 1">
            <a:extLst>
              <a:ext uri="{FF2B5EF4-FFF2-40B4-BE49-F238E27FC236}">
                <a16:creationId xmlns:a16="http://schemas.microsoft.com/office/drawing/2014/main" id="{E63CAF36-1D86-4344-937D-829DE199DB62}"/>
              </a:ext>
            </a:extLst>
          </p:cNvPr>
          <p:cNvSpPr>
            <a:spLocks noGrp="1"/>
          </p:cNvSpPr>
          <p:nvPr>
            <p:ph type="title"/>
          </p:nvPr>
        </p:nvSpPr>
        <p:spPr>
          <a:xfrm>
            <a:off x="6411687" y="365126"/>
            <a:ext cx="5452067" cy="841633"/>
          </a:xfrm>
        </p:spPr>
        <p:txBody>
          <a:bodyPr/>
          <a:lstStyle>
            <a:lvl1pPr>
              <a:defRPr>
                <a:solidFill>
                  <a:schemeClr val="accent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39074762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Half and Half -  Purple Left and Title Right with Corner Acc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72F9498-4D11-1E4E-8F96-D54CC4C9D525}"/>
              </a:ext>
            </a:extLst>
          </p:cNvPr>
          <p:cNvSpPr/>
          <p:nvPr/>
        </p:nvSpPr>
        <p:spPr>
          <a:xfrm>
            <a:off x="0" y="0"/>
            <a:ext cx="6096000" cy="6858000"/>
          </a:xfrm>
          <a:prstGeom prst="rect">
            <a:avLst/>
          </a:prstGeom>
          <a:gradFill flip="none" rotWithShape="1">
            <a:gsLst>
              <a:gs pos="0">
                <a:schemeClr val="accent3"/>
              </a:gs>
              <a:gs pos="99000">
                <a:schemeClr val="accent1"/>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a:p>
        </p:txBody>
      </p:sp>
      <p:sp>
        <p:nvSpPr>
          <p:cNvPr id="7" name="Title 1">
            <a:extLst>
              <a:ext uri="{FF2B5EF4-FFF2-40B4-BE49-F238E27FC236}">
                <a16:creationId xmlns:a16="http://schemas.microsoft.com/office/drawing/2014/main" id="{E63CAF36-1D86-4344-937D-829DE199DB62}"/>
              </a:ext>
            </a:extLst>
          </p:cNvPr>
          <p:cNvSpPr>
            <a:spLocks noGrp="1"/>
          </p:cNvSpPr>
          <p:nvPr>
            <p:ph type="title"/>
          </p:nvPr>
        </p:nvSpPr>
        <p:spPr>
          <a:xfrm>
            <a:off x="6411687" y="365126"/>
            <a:ext cx="5452067" cy="841633"/>
          </a:xfrm>
        </p:spPr>
        <p:txBody>
          <a:bodyPr/>
          <a:lstStyle>
            <a:lvl1pPr>
              <a:defRPr>
                <a:solidFill>
                  <a:schemeClr val="accent1"/>
                </a:solidFill>
                <a:latin typeface="+mj-lt"/>
              </a:defRPr>
            </a:lvl1pPr>
          </a:lstStyle>
          <a:p>
            <a:r>
              <a:rPr lang="en-US"/>
              <a:t>Click to edit Master title style</a:t>
            </a:r>
          </a:p>
        </p:txBody>
      </p:sp>
      <p:pic>
        <p:nvPicPr>
          <p:cNvPr id="4" name="Graphic 3">
            <a:extLst>
              <a:ext uri="{FF2B5EF4-FFF2-40B4-BE49-F238E27FC236}">
                <a16:creationId xmlns:a16="http://schemas.microsoft.com/office/drawing/2014/main" id="{2AF2AAB8-5199-8E44-A902-14D415CED9C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9872133" y="5249333"/>
            <a:ext cx="2319867" cy="1608667"/>
          </a:xfrm>
          <a:prstGeom prst="rect">
            <a:avLst/>
          </a:prstGeom>
        </p:spPr>
      </p:pic>
    </p:spTree>
    <p:extLst>
      <p:ext uri="{BB962C8B-B14F-4D97-AF65-F5344CB8AC3E}">
        <p14:creationId xmlns:p14="http://schemas.microsoft.com/office/powerpoint/2010/main" val="766783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ub-Title Slide Lt Purple w/ Dk Acc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235200"/>
            <a:ext cx="9144000" cy="2387600"/>
          </a:xfrm>
        </p:spPr>
        <p:txBody>
          <a:bodyPr anchor="ctr"/>
          <a:lstStyle>
            <a:lvl1pPr algn="ctr">
              <a:defRPr sz="6000" b="1">
                <a:solidFill>
                  <a:schemeClr val="bg1"/>
                </a:solidFill>
              </a:defRPr>
            </a:lvl1pPr>
          </a:lstStyle>
          <a:p>
            <a:r>
              <a:rPr lang="en-US" dirty="0"/>
              <a:t>Click to edit Section title</a:t>
            </a:r>
          </a:p>
        </p:txBody>
      </p:sp>
    </p:spTree>
    <p:extLst>
      <p:ext uri="{BB962C8B-B14F-4D97-AF65-F5344CB8AC3E}">
        <p14:creationId xmlns:p14="http://schemas.microsoft.com/office/powerpoint/2010/main" val="41584823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Half and Half -  Purple Right and Title Lef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72F9498-4D11-1E4E-8F96-D54CC4C9D525}"/>
              </a:ext>
            </a:extLst>
          </p:cNvPr>
          <p:cNvSpPr/>
          <p:nvPr/>
        </p:nvSpPr>
        <p:spPr>
          <a:xfrm>
            <a:off x="6096000" y="0"/>
            <a:ext cx="6096000" cy="6858000"/>
          </a:xfrm>
          <a:prstGeom prst="rect">
            <a:avLst/>
          </a:prstGeom>
          <a:gradFill flip="none" rotWithShape="1">
            <a:gsLst>
              <a:gs pos="0">
                <a:schemeClr val="accent3"/>
              </a:gs>
              <a:gs pos="99000">
                <a:schemeClr val="accent1"/>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a:p>
        </p:txBody>
      </p:sp>
      <p:sp>
        <p:nvSpPr>
          <p:cNvPr id="7" name="Title 1">
            <a:extLst>
              <a:ext uri="{FF2B5EF4-FFF2-40B4-BE49-F238E27FC236}">
                <a16:creationId xmlns:a16="http://schemas.microsoft.com/office/drawing/2014/main" id="{E63CAF36-1D86-4344-937D-829DE199DB62}"/>
              </a:ext>
            </a:extLst>
          </p:cNvPr>
          <p:cNvSpPr>
            <a:spLocks noGrp="1"/>
          </p:cNvSpPr>
          <p:nvPr>
            <p:ph type="title"/>
          </p:nvPr>
        </p:nvSpPr>
        <p:spPr>
          <a:xfrm>
            <a:off x="339133" y="365126"/>
            <a:ext cx="5452067" cy="841633"/>
          </a:xfrm>
        </p:spPr>
        <p:txBody>
          <a:bodyPr/>
          <a:lstStyle>
            <a:lvl1pPr>
              <a:defRPr>
                <a:solidFill>
                  <a:schemeClr val="accent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6414004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Half and Half -  Purple Right and Title Left and Corner Acc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72F9498-4D11-1E4E-8F96-D54CC4C9D525}"/>
              </a:ext>
            </a:extLst>
          </p:cNvPr>
          <p:cNvSpPr/>
          <p:nvPr/>
        </p:nvSpPr>
        <p:spPr>
          <a:xfrm>
            <a:off x="6096000" y="0"/>
            <a:ext cx="6096000" cy="6858000"/>
          </a:xfrm>
          <a:prstGeom prst="rect">
            <a:avLst/>
          </a:prstGeom>
          <a:gradFill flip="none" rotWithShape="1">
            <a:gsLst>
              <a:gs pos="0">
                <a:schemeClr val="accent3"/>
              </a:gs>
              <a:gs pos="99000">
                <a:schemeClr val="accent1"/>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a:p>
        </p:txBody>
      </p:sp>
      <p:sp>
        <p:nvSpPr>
          <p:cNvPr id="7" name="Title 1">
            <a:extLst>
              <a:ext uri="{FF2B5EF4-FFF2-40B4-BE49-F238E27FC236}">
                <a16:creationId xmlns:a16="http://schemas.microsoft.com/office/drawing/2014/main" id="{E63CAF36-1D86-4344-937D-829DE199DB62}"/>
              </a:ext>
            </a:extLst>
          </p:cNvPr>
          <p:cNvSpPr>
            <a:spLocks noGrp="1"/>
          </p:cNvSpPr>
          <p:nvPr>
            <p:ph type="title"/>
          </p:nvPr>
        </p:nvSpPr>
        <p:spPr>
          <a:xfrm>
            <a:off x="339133" y="365126"/>
            <a:ext cx="5452067" cy="841633"/>
          </a:xfrm>
        </p:spPr>
        <p:txBody>
          <a:bodyPr/>
          <a:lstStyle>
            <a:lvl1pPr>
              <a:defRPr>
                <a:solidFill>
                  <a:schemeClr val="accent1"/>
                </a:solidFill>
                <a:latin typeface="+mj-lt"/>
              </a:defRPr>
            </a:lvl1pPr>
          </a:lstStyle>
          <a:p>
            <a:r>
              <a:rPr lang="en-US"/>
              <a:t>Click to edit Master title style</a:t>
            </a:r>
          </a:p>
        </p:txBody>
      </p:sp>
      <p:pic>
        <p:nvPicPr>
          <p:cNvPr id="4" name="Graphic 3">
            <a:extLst>
              <a:ext uri="{FF2B5EF4-FFF2-40B4-BE49-F238E27FC236}">
                <a16:creationId xmlns:a16="http://schemas.microsoft.com/office/drawing/2014/main" id="{BF27E210-3EC7-B345-92E4-99BB166052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5249333"/>
            <a:ext cx="2319867" cy="1608667"/>
          </a:xfrm>
          <a:prstGeom prst="rect">
            <a:avLst/>
          </a:prstGeom>
        </p:spPr>
      </p:pic>
    </p:spTree>
    <p:extLst>
      <p:ext uri="{BB962C8B-B14F-4D97-AF65-F5344CB8AC3E}">
        <p14:creationId xmlns:p14="http://schemas.microsoft.com/office/powerpoint/2010/main" val="6539132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Half and Half -  Purple Right and Title R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72F9498-4D11-1E4E-8F96-D54CC4C9D525}"/>
              </a:ext>
            </a:extLst>
          </p:cNvPr>
          <p:cNvSpPr/>
          <p:nvPr/>
        </p:nvSpPr>
        <p:spPr>
          <a:xfrm>
            <a:off x="6096000" y="0"/>
            <a:ext cx="6096000" cy="6858000"/>
          </a:xfrm>
          <a:prstGeom prst="rect">
            <a:avLst/>
          </a:prstGeom>
          <a:gradFill flip="none" rotWithShape="1">
            <a:gsLst>
              <a:gs pos="0">
                <a:schemeClr val="accent3"/>
              </a:gs>
              <a:gs pos="99000">
                <a:schemeClr val="accent1"/>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a:p>
        </p:txBody>
      </p:sp>
      <p:sp>
        <p:nvSpPr>
          <p:cNvPr id="7" name="Title 1">
            <a:extLst>
              <a:ext uri="{FF2B5EF4-FFF2-40B4-BE49-F238E27FC236}">
                <a16:creationId xmlns:a16="http://schemas.microsoft.com/office/drawing/2014/main" id="{E63CAF36-1D86-4344-937D-829DE199DB62}"/>
              </a:ext>
            </a:extLst>
          </p:cNvPr>
          <p:cNvSpPr>
            <a:spLocks noGrp="1"/>
          </p:cNvSpPr>
          <p:nvPr>
            <p:ph type="title"/>
          </p:nvPr>
        </p:nvSpPr>
        <p:spPr>
          <a:xfrm>
            <a:off x="6411687" y="365126"/>
            <a:ext cx="5452067" cy="841633"/>
          </a:xfrm>
        </p:spPr>
        <p:txBody>
          <a:bodyPr/>
          <a:lstStyle>
            <a:lvl1pPr>
              <a:defRPr>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3724587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Half and Half -  Purple and Title Right, Image Left">
    <p:spTree>
      <p:nvGrpSpPr>
        <p:cNvPr id="1" name=""/>
        <p:cNvGrpSpPr/>
        <p:nvPr/>
      </p:nvGrpSpPr>
      <p:grpSpPr>
        <a:xfrm>
          <a:off x="0" y="0"/>
          <a:ext cx="0" cy="0"/>
          <a:chOff x="0" y="0"/>
          <a:chExt cx="0" cy="0"/>
        </a:xfrm>
      </p:grpSpPr>
      <p:sp>
        <p:nvSpPr>
          <p:cNvPr id="6" name="Background Color">
            <a:extLst>
              <a:ext uri="{FF2B5EF4-FFF2-40B4-BE49-F238E27FC236}">
                <a16:creationId xmlns:a16="http://schemas.microsoft.com/office/drawing/2014/main" id="{A72F9498-4D11-1E4E-8F96-D54CC4C9D525}"/>
              </a:ext>
            </a:extLst>
          </p:cNvPr>
          <p:cNvSpPr/>
          <p:nvPr/>
        </p:nvSpPr>
        <p:spPr>
          <a:xfrm>
            <a:off x="6096000" y="0"/>
            <a:ext cx="6096000" cy="6858000"/>
          </a:xfrm>
          <a:prstGeom prst="rect">
            <a:avLst/>
          </a:prstGeom>
          <a:gradFill flip="none" rotWithShape="1">
            <a:gsLst>
              <a:gs pos="0">
                <a:schemeClr val="accent3"/>
              </a:gs>
              <a:gs pos="99000">
                <a:schemeClr val="accent1"/>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a:p>
        </p:txBody>
      </p:sp>
      <p:sp>
        <p:nvSpPr>
          <p:cNvPr id="7" name="Title 1">
            <a:extLst>
              <a:ext uri="{FF2B5EF4-FFF2-40B4-BE49-F238E27FC236}">
                <a16:creationId xmlns:a16="http://schemas.microsoft.com/office/drawing/2014/main" id="{E63CAF36-1D86-4344-937D-829DE199DB62}"/>
              </a:ext>
            </a:extLst>
          </p:cNvPr>
          <p:cNvSpPr>
            <a:spLocks noGrp="1"/>
          </p:cNvSpPr>
          <p:nvPr>
            <p:ph type="title"/>
          </p:nvPr>
        </p:nvSpPr>
        <p:spPr>
          <a:xfrm>
            <a:off x="6411687" y="365126"/>
            <a:ext cx="5452067" cy="841633"/>
          </a:xfrm>
        </p:spPr>
        <p:txBody>
          <a:bodyPr/>
          <a:lstStyle>
            <a:lvl1pPr>
              <a:defRPr>
                <a:solidFill>
                  <a:schemeClr val="bg1"/>
                </a:solidFill>
                <a:latin typeface="+mj-lt"/>
              </a:defRPr>
            </a:lvl1pPr>
          </a:lstStyle>
          <a:p>
            <a:r>
              <a:rPr lang="en-US"/>
              <a:t>Click to edit Master title style</a:t>
            </a:r>
            <a:endParaRPr lang="en-US" dirty="0"/>
          </a:p>
        </p:txBody>
      </p:sp>
      <p:sp>
        <p:nvSpPr>
          <p:cNvPr id="4" name="Rectangle Tint">
            <a:extLst>
              <a:ext uri="{FF2B5EF4-FFF2-40B4-BE49-F238E27FC236}">
                <a16:creationId xmlns:a16="http://schemas.microsoft.com/office/drawing/2014/main" id="{DD0B8E90-4F55-D843-9158-E7949E2B4935}"/>
              </a:ext>
            </a:extLst>
          </p:cNvPr>
          <p:cNvSpPr/>
          <p:nvPr/>
        </p:nvSpPr>
        <p:spPr>
          <a:xfrm>
            <a:off x="0" y="0"/>
            <a:ext cx="6096000"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 name="Picture Placeholder 2">
            <a:extLst>
              <a:ext uri="{FF2B5EF4-FFF2-40B4-BE49-F238E27FC236}">
                <a16:creationId xmlns:a16="http://schemas.microsoft.com/office/drawing/2014/main" id="{87C68267-6C57-AF4A-8C3C-EBB2F4BE026C}"/>
              </a:ext>
            </a:extLst>
          </p:cNvPr>
          <p:cNvSpPr>
            <a:spLocks noGrp="1"/>
          </p:cNvSpPr>
          <p:nvPr>
            <p:ph type="pic" sz="quarter" idx="10"/>
          </p:nvPr>
        </p:nvSpPr>
        <p:spPr>
          <a:xfrm>
            <a:off x="0" y="0"/>
            <a:ext cx="6096000" cy="6858000"/>
          </a:xfrm>
        </p:spPr>
        <p:txBody>
          <a:bodyPr/>
          <a:lstStyle/>
          <a:p>
            <a:r>
              <a:rPr lang="en-US"/>
              <a:t>Click icon to add picture</a:t>
            </a:r>
          </a:p>
        </p:txBody>
      </p:sp>
    </p:spTree>
    <p:extLst>
      <p:ext uri="{BB962C8B-B14F-4D97-AF65-F5344CB8AC3E}">
        <p14:creationId xmlns:p14="http://schemas.microsoft.com/office/powerpoint/2010/main" val="38466354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Half and Half -  Title Left, Image Righ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8357E1A-27AD-C149-B2C0-144B2AA9AC99}"/>
              </a:ext>
            </a:extLst>
          </p:cNvPr>
          <p:cNvSpPr>
            <a:spLocks noGrp="1"/>
          </p:cNvSpPr>
          <p:nvPr>
            <p:ph type="title"/>
          </p:nvPr>
        </p:nvSpPr>
        <p:spPr>
          <a:xfrm>
            <a:off x="339133" y="365126"/>
            <a:ext cx="5452067" cy="841633"/>
          </a:xfrm>
        </p:spPr>
        <p:txBody>
          <a:bodyPr/>
          <a:lstStyle>
            <a:lvl1pPr>
              <a:defRPr>
                <a:solidFill>
                  <a:schemeClr val="accent1"/>
                </a:solidFill>
                <a:latin typeface="+mj-lt"/>
              </a:defRPr>
            </a:lvl1pPr>
          </a:lstStyle>
          <a:p>
            <a:r>
              <a:rPr lang="en-US"/>
              <a:t>Click to edit Master title style</a:t>
            </a:r>
            <a:endParaRPr lang="en-US" dirty="0"/>
          </a:p>
        </p:txBody>
      </p:sp>
      <p:sp>
        <p:nvSpPr>
          <p:cNvPr id="5" name="Rectangle Tint">
            <a:extLst>
              <a:ext uri="{FF2B5EF4-FFF2-40B4-BE49-F238E27FC236}">
                <a16:creationId xmlns:a16="http://schemas.microsoft.com/office/drawing/2014/main" id="{F018EEEE-5986-1745-9125-48E4EF82BE08}"/>
              </a:ext>
            </a:extLst>
          </p:cNvPr>
          <p:cNvSpPr/>
          <p:nvPr/>
        </p:nvSpPr>
        <p:spPr>
          <a:xfrm>
            <a:off x="6096000" y="0"/>
            <a:ext cx="6096000"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 name="Picture Placeholder 6">
            <a:extLst>
              <a:ext uri="{FF2B5EF4-FFF2-40B4-BE49-F238E27FC236}">
                <a16:creationId xmlns:a16="http://schemas.microsoft.com/office/drawing/2014/main" id="{39858B08-4D22-1544-8943-E46F9A656A76}"/>
              </a:ext>
            </a:extLst>
          </p:cNvPr>
          <p:cNvSpPr>
            <a:spLocks noGrp="1"/>
          </p:cNvSpPr>
          <p:nvPr>
            <p:ph type="pic" sz="quarter" idx="10"/>
          </p:nvPr>
        </p:nvSpPr>
        <p:spPr>
          <a:xfrm>
            <a:off x="6096000" y="0"/>
            <a:ext cx="6096000" cy="6858000"/>
          </a:xfrm>
        </p:spPr>
        <p:txBody>
          <a:bodyPr/>
          <a:lstStyle/>
          <a:p>
            <a:r>
              <a:rPr lang="en-US"/>
              <a:t>Click icon to add picture</a:t>
            </a:r>
          </a:p>
        </p:txBody>
      </p:sp>
    </p:spTree>
    <p:extLst>
      <p:ext uri="{BB962C8B-B14F-4D97-AF65-F5344CB8AC3E}">
        <p14:creationId xmlns:p14="http://schemas.microsoft.com/office/powerpoint/2010/main" val="13291877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Half and Half -  Title Left with Corner Accent, Image Righ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8357E1A-27AD-C149-B2C0-144B2AA9AC99}"/>
              </a:ext>
            </a:extLst>
          </p:cNvPr>
          <p:cNvSpPr>
            <a:spLocks noGrp="1"/>
          </p:cNvSpPr>
          <p:nvPr>
            <p:ph type="title"/>
          </p:nvPr>
        </p:nvSpPr>
        <p:spPr>
          <a:xfrm>
            <a:off x="339133" y="365126"/>
            <a:ext cx="5452067" cy="841633"/>
          </a:xfrm>
        </p:spPr>
        <p:txBody>
          <a:bodyPr/>
          <a:lstStyle>
            <a:lvl1pPr>
              <a:defRPr>
                <a:solidFill>
                  <a:schemeClr val="accent1"/>
                </a:solidFill>
                <a:latin typeface="+mj-lt"/>
              </a:defRPr>
            </a:lvl1pPr>
          </a:lstStyle>
          <a:p>
            <a:r>
              <a:rPr lang="en-US"/>
              <a:t>Click to edit Master title style</a:t>
            </a:r>
          </a:p>
        </p:txBody>
      </p:sp>
      <p:sp>
        <p:nvSpPr>
          <p:cNvPr id="5" name="Rectangle Tint">
            <a:extLst>
              <a:ext uri="{FF2B5EF4-FFF2-40B4-BE49-F238E27FC236}">
                <a16:creationId xmlns:a16="http://schemas.microsoft.com/office/drawing/2014/main" id="{F018EEEE-5986-1745-9125-48E4EF82BE08}"/>
              </a:ext>
            </a:extLst>
          </p:cNvPr>
          <p:cNvSpPr/>
          <p:nvPr/>
        </p:nvSpPr>
        <p:spPr>
          <a:xfrm>
            <a:off x="6096000" y="0"/>
            <a:ext cx="6096000"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 name="Picture Placeholder 6">
            <a:extLst>
              <a:ext uri="{FF2B5EF4-FFF2-40B4-BE49-F238E27FC236}">
                <a16:creationId xmlns:a16="http://schemas.microsoft.com/office/drawing/2014/main" id="{39858B08-4D22-1544-8943-E46F9A656A76}"/>
              </a:ext>
            </a:extLst>
          </p:cNvPr>
          <p:cNvSpPr>
            <a:spLocks noGrp="1"/>
          </p:cNvSpPr>
          <p:nvPr>
            <p:ph type="pic" sz="quarter" idx="10"/>
          </p:nvPr>
        </p:nvSpPr>
        <p:spPr>
          <a:xfrm>
            <a:off x="6096000" y="0"/>
            <a:ext cx="6096000" cy="6858000"/>
          </a:xfrm>
        </p:spPr>
        <p:txBody>
          <a:bodyPr/>
          <a:lstStyle/>
          <a:p>
            <a:r>
              <a:rPr lang="en-US"/>
              <a:t>Click icon to add picture</a:t>
            </a:r>
          </a:p>
        </p:txBody>
      </p:sp>
      <p:pic>
        <p:nvPicPr>
          <p:cNvPr id="6" name="Graphic 5">
            <a:extLst>
              <a:ext uri="{FF2B5EF4-FFF2-40B4-BE49-F238E27FC236}">
                <a16:creationId xmlns:a16="http://schemas.microsoft.com/office/drawing/2014/main" id="{978E3FC5-00D5-EB47-A4C2-1992B437580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5249333"/>
            <a:ext cx="2319867" cy="1608667"/>
          </a:xfrm>
          <a:prstGeom prst="rect">
            <a:avLst/>
          </a:prstGeom>
        </p:spPr>
      </p:pic>
    </p:spTree>
    <p:extLst>
      <p:ext uri="{BB962C8B-B14F-4D97-AF65-F5344CB8AC3E}">
        <p14:creationId xmlns:p14="http://schemas.microsoft.com/office/powerpoint/2010/main" val="3564346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Image Background with Left Conten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7CB7C9E-03B8-354D-B8D0-7EA03B47D258}"/>
              </a:ext>
            </a:extLst>
          </p:cNvPr>
          <p:cNvSpPr>
            <a:spLocks noGrp="1"/>
          </p:cNvSpPr>
          <p:nvPr>
            <p:ph type="pic" sz="quarter" idx="10"/>
          </p:nvPr>
        </p:nvSpPr>
        <p:spPr>
          <a:xfrm>
            <a:off x="0" y="0"/>
            <a:ext cx="12192000" cy="6858000"/>
          </a:xfrm>
        </p:spPr>
        <p:txBody>
          <a:bodyPr/>
          <a:lstStyle/>
          <a:p>
            <a:r>
              <a:rPr lang="en-US"/>
              <a:t>Click icon to add picture</a:t>
            </a:r>
          </a:p>
        </p:txBody>
      </p:sp>
      <p:sp>
        <p:nvSpPr>
          <p:cNvPr id="11" name="Title Placeholder">
            <a:extLst>
              <a:ext uri="{FF2B5EF4-FFF2-40B4-BE49-F238E27FC236}">
                <a16:creationId xmlns:a16="http://schemas.microsoft.com/office/drawing/2014/main" id="{66D7D4A8-B9CF-C84D-B563-05F464F49094}"/>
              </a:ext>
            </a:extLst>
          </p:cNvPr>
          <p:cNvSpPr>
            <a:spLocks noGrp="1"/>
          </p:cNvSpPr>
          <p:nvPr>
            <p:ph type="body" sz="quarter" idx="11" hasCustomPrompt="1"/>
          </p:nvPr>
        </p:nvSpPr>
        <p:spPr>
          <a:xfrm>
            <a:off x="475192" y="836514"/>
            <a:ext cx="3275541" cy="960967"/>
          </a:xfrm>
        </p:spPr>
        <p:txBody>
          <a:bodyPr>
            <a:normAutofit/>
          </a:bodyPr>
          <a:lstStyle>
            <a:lvl1pPr marL="0" indent="0">
              <a:buNone/>
              <a:defRPr sz="3200">
                <a:solidFill>
                  <a:schemeClr val="bg1"/>
                </a:solidFill>
                <a:latin typeface="+mj-lt"/>
              </a:defRPr>
            </a:lvl1pPr>
            <a:lvl2pPr marL="457223" indent="0">
              <a:buNone/>
              <a:defRPr/>
            </a:lvl2pPr>
            <a:lvl3pPr marL="914446" indent="0">
              <a:buNone/>
              <a:defRPr/>
            </a:lvl3pPr>
            <a:lvl4pPr marL="1371669" indent="0">
              <a:buNone/>
              <a:defRPr/>
            </a:lvl4pPr>
            <a:lvl5pPr marL="1828891" indent="0">
              <a:buNone/>
              <a:defRPr/>
            </a:lvl5pPr>
          </a:lstStyle>
          <a:p>
            <a:pPr lvl="0"/>
            <a:r>
              <a:rPr lang="en-US" dirty="0"/>
              <a:t>Click to edit Master title</a:t>
            </a:r>
          </a:p>
        </p:txBody>
      </p:sp>
      <p:sp>
        <p:nvSpPr>
          <p:cNvPr id="13" name="Body Text Placeholder">
            <a:extLst>
              <a:ext uri="{FF2B5EF4-FFF2-40B4-BE49-F238E27FC236}">
                <a16:creationId xmlns:a16="http://schemas.microsoft.com/office/drawing/2014/main" id="{E624EB92-9ADA-E84F-BAF9-595242074896}"/>
              </a:ext>
            </a:extLst>
          </p:cNvPr>
          <p:cNvSpPr>
            <a:spLocks noGrp="1"/>
          </p:cNvSpPr>
          <p:nvPr>
            <p:ph type="body" sz="quarter" idx="12" hasCustomPrompt="1"/>
          </p:nvPr>
        </p:nvSpPr>
        <p:spPr>
          <a:xfrm>
            <a:off x="475192" y="2211290"/>
            <a:ext cx="3275541" cy="2800350"/>
          </a:xfrm>
        </p:spPr>
        <p:txBody>
          <a:bodyPr>
            <a:normAutofit/>
          </a:bodyPr>
          <a:lstStyle>
            <a:lvl1pPr marL="0" indent="0">
              <a:lnSpc>
                <a:spcPct val="100000"/>
              </a:lnSpc>
              <a:spcBef>
                <a:spcPts val="0"/>
              </a:spcBef>
              <a:spcAft>
                <a:spcPts val="0"/>
              </a:spcAft>
              <a:buNone/>
              <a:defRPr sz="1867">
                <a:solidFill>
                  <a:schemeClr val="bg1"/>
                </a:solidFill>
              </a:defRPr>
            </a:lvl1pPr>
            <a:lvl2pPr marL="457223" indent="0">
              <a:buNone/>
              <a:defRPr sz="1867">
                <a:solidFill>
                  <a:schemeClr val="bg1"/>
                </a:solidFill>
              </a:defRPr>
            </a:lvl2pPr>
            <a:lvl3pPr marL="914446" indent="0">
              <a:buNone/>
              <a:defRPr sz="1867">
                <a:solidFill>
                  <a:schemeClr val="bg1"/>
                </a:solidFill>
              </a:defRPr>
            </a:lvl3pPr>
            <a:lvl4pPr marL="1371669" indent="0">
              <a:buNone/>
              <a:defRPr sz="1867">
                <a:solidFill>
                  <a:schemeClr val="bg1"/>
                </a:solidFill>
              </a:defRPr>
            </a:lvl4pPr>
            <a:lvl5pPr marL="1828891" indent="0">
              <a:buNone/>
              <a:defRPr sz="1867">
                <a:solidFill>
                  <a:schemeClr val="bg1"/>
                </a:solidFill>
              </a:defRPr>
            </a:lvl5pPr>
          </a:lstStyle>
          <a:p>
            <a:pPr lvl="0"/>
            <a:r>
              <a:rPr lang="en-US" dirty="0"/>
              <a:t>Click to edit body text.</a:t>
            </a:r>
          </a:p>
        </p:txBody>
      </p:sp>
    </p:spTree>
    <p:extLst>
      <p:ext uri="{BB962C8B-B14F-4D97-AF65-F5344CB8AC3E}">
        <p14:creationId xmlns:p14="http://schemas.microsoft.com/office/powerpoint/2010/main" val="35321664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Instructional">
    <p:bg>
      <p:bgPr>
        <a:solidFill>
          <a:schemeClr val="accent5"/>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D99E919-683C-5743-825A-9AF555410E0B}"/>
              </a:ext>
            </a:extLst>
          </p:cNvPr>
          <p:cNvSpPr>
            <a:spLocks noGrp="1"/>
          </p:cNvSpPr>
          <p:nvPr>
            <p:ph type="title"/>
          </p:nvPr>
        </p:nvSpPr>
        <p:spPr>
          <a:xfrm>
            <a:off x="351692" y="365126"/>
            <a:ext cx="11512062" cy="841633"/>
          </a:xfrm>
        </p:spPr>
        <p:txBody>
          <a:bodyPr/>
          <a:lstStyle>
            <a:lvl1pPr>
              <a:defRPr>
                <a:solidFill>
                  <a:schemeClr val="bg1"/>
                </a:solidFill>
                <a:latin typeface="+mj-lt"/>
              </a:defRPr>
            </a:lvl1pPr>
          </a:lstStyle>
          <a:p>
            <a:r>
              <a:rPr lang="en-US"/>
              <a:t>Click to edit Master title style</a:t>
            </a:r>
            <a:endParaRPr lang="en-US" dirty="0"/>
          </a:p>
        </p:txBody>
      </p:sp>
      <p:pic>
        <p:nvPicPr>
          <p:cNvPr id="7" name="Graphic 6">
            <a:extLst>
              <a:ext uri="{FF2B5EF4-FFF2-40B4-BE49-F238E27FC236}">
                <a16:creationId xmlns:a16="http://schemas.microsoft.com/office/drawing/2014/main" id="{C0182012-A588-8944-B35E-20607497A4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61049" y="5810269"/>
            <a:ext cx="662028" cy="662028"/>
          </a:xfrm>
          <a:prstGeom prst="rect">
            <a:avLst/>
          </a:prstGeom>
        </p:spPr>
      </p:pic>
      <p:sp>
        <p:nvSpPr>
          <p:cNvPr id="8" name="TextBox 7">
            <a:extLst>
              <a:ext uri="{FF2B5EF4-FFF2-40B4-BE49-F238E27FC236}">
                <a16:creationId xmlns:a16="http://schemas.microsoft.com/office/drawing/2014/main" id="{3BB5C39D-320A-CA41-ADD6-3E0B6455C219}"/>
              </a:ext>
            </a:extLst>
          </p:cNvPr>
          <p:cNvSpPr txBox="1"/>
          <p:nvPr/>
        </p:nvSpPr>
        <p:spPr>
          <a:xfrm>
            <a:off x="351691" y="6018172"/>
            <a:ext cx="5580054" cy="276999"/>
          </a:xfrm>
          <a:prstGeom prst="rect">
            <a:avLst/>
          </a:prstGeom>
          <a:noFill/>
        </p:spPr>
        <p:txBody>
          <a:bodyPr wrap="none" rtlCol="0">
            <a:spAutoFit/>
          </a:bodyPr>
          <a:lstStyle/>
          <a:p>
            <a:r>
              <a:rPr lang="en-US" sz="1200" i="1" dirty="0">
                <a:solidFill>
                  <a:schemeClr val="bg1">
                    <a:lumMod val="95000"/>
                  </a:schemeClr>
                </a:solidFill>
              </a:rPr>
              <a:t>This slide is for instructional purposes only, and is not to be used in public presentations</a:t>
            </a:r>
          </a:p>
        </p:txBody>
      </p:sp>
    </p:spTree>
    <p:extLst>
      <p:ext uri="{BB962C8B-B14F-4D97-AF65-F5344CB8AC3E}">
        <p14:creationId xmlns:p14="http://schemas.microsoft.com/office/powerpoint/2010/main" val="28653524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Lt Purple with Acc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8146-00CB-6B47-9880-E06C1FC210C6}"/>
              </a:ext>
            </a:extLst>
          </p:cNvPr>
          <p:cNvSpPr>
            <a:spLocks noGrp="1"/>
          </p:cNvSpPr>
          <p:nvPr>
            <p:ph type="title"/>
          </p:nvPr>
        </p:nvSpPr>
        <p:spPr>
          <a:xfrm>
            <a:off x="351692" y="365126"/>
            <a:ext cx="11512062" cy="841633"/>
          </a:xfrm>
        </p:spPr>
        <p:txBody>
          <a:bodyPr/>
          <a:lstStyle>
            <a:lvl1pPr>
              <a:defRPr>
                <a:solidFill>
                  <a:schemeClr val="bg1"/>
                </a:solidFill>
                <a:latin typeface="+mj-lt"/>
              </a:defRPr>
            </a:lvl1pPr>
          </a:lstStyle>
          <a:p>
            <a:r>
              <a:rPr lang="en-US"/>
              <a:t>Click to edit Master title style</a:t>
            </a:r>
          </a:p>
        </p:txBody>
      </p:sp>
      <p:pic>
        <p:nvPicPr>
          <p:cNvPr id="4" name="Graphic 3">
            <a:extLst>
              <a:ext uri="{FF2B5EF4-FFF2-40B4-BE49-F238E27FC236}">
                <a16:creationId xmlns:a16="http://schemas.microsoft.com/office/drawing/2014/main" id="{5AC578E3-A570-694D-BFE3-FA5294FD4A2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5249333"/>
            <a:ext cx="2319867" cy="1608667"/>
          </a:xfrm>
          <a:prstGeom prst="rect">
            <a:avLst/>
          </a:prstGeom>
        </p:spPr>
      </p:pic>
    </p:spTree>
    <p:extLst>
      <p:ext uri="{BB962C8B-B14F-4D97-AF65-F5344CB8AC3E}">
        <p14:creationId xmlns:p14="http://schemas.microsoft.com/office/powerpoint/2010/main" val="33449682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Dk Purple with Title and Accent">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8146-00CB-6B47-9880-E06C1FC210C6}"/>
              </a:ext>
            </a:extLst>
          </p:cNvPr>
          <p:cNvSpPr>
            <a:spLocks noGrp="1"/>
          </p:cNvSpPr>
          <p:nvPr>
            <p:ph type="title"/>
          </p:nvPr>
        </p:nvSpPr>
        <p:spPr>
          <a:xfrm>
            <a:off x="351692" y="365126"/>
            <a:ext cx="11512062" cy="841633"/>
          </a:xfrm>
        </p:spPr>
        <p:txBody>
          <a:bodyPr/>
          <a:lstStyle>
            <a:lvl1pPr>
              <a:defRPr>
                <a:solidFill>
                  <a:schemeClr val="bg1"/>
                </a:solidFill>
                <a:latin typeface="+mj-lt"/>
              </a:defRPr>
            </a:lvl1pPr>
          </a:lstStyle>
          <a:p>
            <a:r>
              <a:rPr lang="en-US"/>
              <a:t>Click to edit Master title style</a:t>
            </a:r>
          </a:p>
        </p:txBody>
      </p:sp>
      <p:pic>
        <p:nvPicPr>
          <p:cNvPr id="4" name="Graphic 3">
            <a:extLst>
              <a:ext uri="{FF2B5EF4-FFF2-40B4-BE49-F238E27FC236}">
                <a16:creationId xmlns:a16="http://schemas.microsoft.com/office/drawing/2014/main" id="{5AC578E3-A570-694D-BFE3-FA5294FD4A2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5249333"/>
            <a:ext cx="2319867" cy="1608667"/>
          </a:xfrm>
          <a:prstGeom prst="rect">
            <a:avLst/>
          </a:prstGeom>
        </p:spPr>
      </p:pic>
    </p:spTree>
    <p:extLst>
      <p:ext uri="{BB962C8B-B14F-4D97-AF65-F5344CB8AC3E}">
        <p14:creationId xmlns:p14="http://schemas.microsoft.com/office/powerpoint/2010/main" val="3554031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ub-Title Slide Dk Purple w/ Lt Acc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235200"/>
            <a:ext cx="9144000" cy="2387600"/>
          </a:xfrm>
        </p:spPr>
        <p:txBody>
          <a:bodyPr anchor="ctr"/>
          <a:lstStyle>
            <a:lvl1pPr algn="ctr">
              <a:defRPr sz="6000" b="1">
                <a:solidFill>
                  <a:schemeClr val="bg1"/>
                </a:solidFill>
              </a:defRPr>
            </a:lvl1pPr>
          </a:lstStyle>
          <a:p>
            <a:r>
              <a:rPr lang="en-US" dirty="0"/>
              <a:t>Click to edit Section title</a:t>
            </a:r>
          </a:p>
        </p:txBody>
      </p:sp>
    </p:spTree>
    <p:extLst>
      <p:ext uri="{BB962C8B-B14F-4D97-AF65-F5344CB8AC3E}">
        <p14:creationId xmlns:p14="http://schemas.microsoft.com/office/powerpoint/2010/main" val="42724859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Dk Purple with Title and Logo">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8146-00CB-6B47-9880-E06C1FC210C6}"/>
              </a:ext>
            </a:extLst>
          </p:cNvPr>
          <p:cNvSpPr>
            <a:spLocks noGrp="1"/>
          </p:cNvSpPr>
          <p:nvPr>
            <p:ph type="title"/>
          </p:nvPr>
        </p:nvSpPr>
        <p:spPr>
          <a:xfrm>
            <a:off x="351692" y="365126"/>
            <a:ext cx="11512062" cy="841633"/>
          </a:xfrm>
        </p:spPr>
        <p:txBody>
          <a:bodyPr/>
          <a:lstStyle>
            <a:lvl1pPr>
              <a:defRPr>
                <a:solidFill>
                  <a:schemeClr val="bg1"/>
                </a:solidFill>
                <a:latin typeface="+mj-lt"/>
              </a:defRPr>
            </a:lvl1pPr>
          </a:lstStyle>
          <a:p>
            <a:r>
              <a:rPr lang="en-US"/>
              <a:t>Click to edit Master title style</a:t>
            </a:r>
            <a:endParaRPr lang="en-US" dirty="0"/>
          </a:p>
        </p:txBody>
      </p:sp>
      <p:pic>
        <p:nvPicPr>
          <p:cNvPr id="5" name="Graphic 4">
            <a:extLst>
              <a:ext uri="{FF2B5EF4-FFF2-40B4-BE49-F238E27FC236}">
                <a16:creationId xmlns:a16="http://schemas.microsoft.com/office/drawing/2014/main" id="{B94B4BAD-FBC1-F445-B326-91B81580C81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61049" y="5810269"/>
            <a:ext cx="662028" cy="662028"/>
          </a:xfrm>
          <a:prstGeom prst="rect">
            <a:avLst/>
          </a:prstGeom>
        </p:spPr>
      </p:pic>
    </p:spTree>
    <p:extLst>
      <p:ext uri="{BB962C8B-B14F-4D97-AF65-F5344CB8AC3E}">
        <p14:creationId xmlns:p14="http://schemas.microsoft.com/office/powerpoint/2010/main" val="30977764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Dk Purple with Titl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8146-00CB-6B47-9880-E06C1FC210C6}"/>
              </a:ext>
            </a:extLst>
          </p:cNvPr>
          <p:cNvSpPr>
            <a:spLocks noGrp="1"/>
          </p:cNvSpPr>
          <p:nvPr>
            <p:ph type="title"/>
          </p:nvPr>
        </p:nvSpPr>
        <p:spPr>
          <a:xfrm>
            <a:off x="351692" y="365126"/>
            <a:ext cx="11512062" cy="841633"/>
          </a:xfrm>
        </p:spPr>
        <p:txBody>
          <a:bodyPr/>
          <a:lstStyle>
            <a:lvl1pPr>
              <a:defRPr>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5009813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Purple Stacked with Logo">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8146-00CB-6B47-9880-E06C1FC210C6}"/>
              </a:ext>
            </a:extLst>
          </p:cNvPr>
          <p:cNvSpPr>
            <a:spLocks noGrp="1"/>
          </p:cNvSpPr>
          <p:nvPr>
            <p:ph type="title"/>
          </p:nvPr>
        </p:nvSpPr>
        <p:spPr>
          <a:xfrm>
            <a:off x="351692" y="365126"/>
            <a:ext cx="11512062" cy="841633"/>
          </a:xfrm>
        </p:spPr>
        <p:txBody>
          <a:bodyPr/>
          <a:lstStyle>
            <a:lvl1pPr>
              <a:defRPr>
                <a:solidFill>
                  <a:schemeClr val="bg1"/>
                </a:solidFill>
                <a:latin typeface="+mj-lt"/>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42192FFB-9498-7D47-994E-F96BDB513946}"/>
              </a:ext>
            </a:extLst>
          </p:cNvPr>
          <p:cNvSpPr/>
          <p:nvPr/>
        </p:nvSpPr>
        <p:spPr>
          <a:xfrm>
            <a:off x="0" y="3429000"/>
            <a:ext cx="12192000" cy="3432048"/>
          </a:xfrm>
          <a:prstGeom prst="rect">
            <a:avLst/>
          </a:prstGeom>
          <a:solidFill>
            <a:schemeClr val="accent3">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5" name="Graphic 4">
            <a:extLst>
              <a:ext uri="{FF2B5EF4-FFF2-40B4-BE49-F238E27FC236}">
                <a16:creationId xmlns:a16="http://schemas.microsoft.com/office/drawing/2014/main" id="{B94B4BAD-FBC1-F445-B326-91B81580C81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61049" y="5810269"/>
            <a:ext cx="662028" cy="662028"/>
          </a:xfrm>
          <a:prstGeom prst="rect">
            <a:avLst/>
          </a:prstGeom>
        </p:spPr>
      </p:pic>
    </p:spTree>
    <p:extLst>
      <p:ext uri="{BB962C8B-B14F-4D97-AF65-F5344CB8AC3E}">
        <p14:creationId xmlns:p14="http://schemas.microsoft.com/office/powerpoint/2010/main" val="39477327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urple Stacked with Logo and Accent">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8146-00CB-6B47-9880-E06C1FC210C6}"/>
              </a:ext>
            </a:extLst>
          </p:cNvPr>
          <p:cNvSpPr>
            <a:spLocks noGrp="1"/>
          </p:cNvSpPr>
          <p:nvPr>
            <p:ph type="title"/>
          </p:nvPr>
        </p:nvSpPr>
        <p:spPr>
          <a:xfrm>
            <a:off x="351692" y="365126"/>
            <a:ext cx="11512062" cy="841633"/>
          </a:xfrm>
        </p:spPr>
        <p:txBody>
          <a:bodyPr/>
          <a:lstStyle>
            <a:lvl1pPr>
              <a:defRPr>
                <a:solidFill>
                  <a:schemeClr val="bg1"/>
                </a:solidFill>
                <a:latin typeface="+mj-lt"/>
              </a:defRPr>
            </a:lvl1pPr>
          </a:lstStyle>
          <a:p>
            <a:r>
              <a:rPr lang="en-US"/>
              <a:t>Click to edit Master title style</a:t>
            </a:r>
          </a:p>
        </p:txBody>
      </p:sp>
      <p:sp>
        <p:nvSpPr>
          <p:cNvPr id="3" name="Rectangle 2">
            <a:extLst>
              <a:ext uri="{FF2B5EF4-FFF2-40B4-BE49-F238E27FC236}">
                <a16:creationId xmlns:a16="http://schemas.microsoft.com/office/drawing/2014/main" id="{42192FFB-9498-7D47-994E-F96BDB513946}"/>
              </a:ext>
            </a:extLst>
          </p:cNvPr>
          <p:cNvSpPr/>
          <p:nvPr/>
        </p:nvSpPr>
        <p:spPr>
          <a:xfrm>
            <a:off x="0" y="3429000"/>
            <a:ext cx="12192000" cy="3432048"/>
          </a:xfrm>
          <a:prstGeom prst="rect">
            <a:avLst/>
          </a:prstGeom>
          <a:solidFill>
            <a:schemeClr val="accent3">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5" name="Graphic 4">
            <a:extLst>
              <a:ext uri="{FF2B5EF4-FFF2-40B4-BE49-F238E27FC236}">
                <a16:creationId xmlns:a16="http://schemas.microsoft.com/office/drawing/2014/main" id="{B94B4BAD-FBC1-F445-B326-91B81580C81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61049" y="5810269"/>
            <a:ext cx="662028" cy="662028"/>
          </a:xfrm>
          <a:prstGeom prst="rect">
            <a:avLst/>
          </a:prstGeom>
        </p:spPr>
      </p:pic>
      <p:pic>
        <p:nvPicPr>
          <p:cNvPr id="6" name="Graphic 5">
            <a:extLst>
              <a:ext uri="{FF2B5EF4-FFF2-40B4-BE49-F238E27FC236}">
                <a16:creationId xmlns:a16="http://schemas.microsoft.com/office/drawing/2014/main" id="{67CCF0F8-7BD8-F549-9A5A-B711BB3CD40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9595885" y="0"/>
            <a:ext cx="2596115" cy="1800225"/>
          </a:xfrm>
          <a:prstGeom prst="rect">
            <a:avLst/>
          </a:prstGeom>
        </p:spPr>
      </p:pic>
    </p:spTree>
    <p:extLst>
      <p:ext uri="{BB962C8B-B14F-4D97-AF65-F5344CB8AC3E}">
        <p14:creationId xmlns:p14="http://schemas.microsoft.com/office/powerpoint/2010/main" val="23470429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urple Stacked with Accent">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8146-00CB-6B47-9880-E06C1FC210C6}"/>
              </a:ext>
            </a:extLst>
          </p:cNvPr>
          <p:cNvSpPr>
            <a:spLocks noGrp="1"/>
          </p:cNvSpPr>
          <p:nvPr>
            <p:ph type="title"/>
          </p:nvPr>
        </p:nvSpPr>
        <p:spPr>
          <a:xfrm>
            <a:off x="351692" y="365126"/>
            <a:ext cx="11512062" cy="841633"/>
          </a:xfrm>
        </p:spPr>
        <p:txBody>
          <a:bodyPr/>
          <a:lstStyle>
            <a:lvl1pPr>
              <a:defRPr>
                <a:solidFill>
                  <a:schemeClr val="bg1"/>
                </a:solidFill>
                <a:latin typeface="+mj-lt"/>
              </a:defRPr>
            </a:lvl1pPr>
          </a:lstStyle>
          <a:p>
            <a:r>
              <a:rPr lang="en-US"/>
              <a:t>Click to edit Master title style</a:t>
            </a:r>
          </a:p>
        </p:txBody>
      </p:sp>
      <p:sp>
        <p:nvSpPr>
          <p:cNvPr id="3" name="Rectangle 2">
            <a:extLst>
              <a:ext uri="{FF2B5EF4-FFF2-40B4-BE49-F238E27FC236}">
                <a16:creationId xmlns:a16="http://schemas.microsoft.com/office/drawing/2014/main" id="{42192FFB-9498-7D47-994E-F96BDB513946}"/>
              </a:ext>
            </a:extLst>
          </p:cNvPr>
          <p:cNvSpPr/>
          <p:nvPr/>
        </p:nvSpPr>
        <p:spPr>
          <a:xfrm>
            <a:off x="0" y="3429000"/>
            <a:ext cx="12192000" cy="3432048"/>
          </a:xfrm>
          <a:prstGeom prst="rect">
            <a:avLst/>
          </a:prstGeom>
          <a:solidFill>
            <a:schemeClr val="accent3">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6" name="Graphic 5">
            <a:extLst>
              <a:ext uri="{FF2B5EF4-FFF2-40B4-BE49-F238E27FC236}">
                <a16:creationId xmlns:a16="http://schemas.microsoft.com/office/drawing/2014/main" id="{67CCF0F8-7BD8-F549-9A5A-B711BB3CD40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9595885" y="0"/>
            <a:ext cx="2596115" cy="1800225"/>
          </a:xfrm>
          <a:prstGeom prst="rect">
            <a:avLst/>
          </a:prstGeom>
        </p:spPr>
      </p:pic>
    </p:spTree>
    <p:extLst>
      <p:ext uri="{BB962C8B-B14F-4D97-AF65-F5344CB8AC3E}">
        <p14:creationId xmlns:p14="http://schemas.microsoft.com/office/powerpoint/2010/main" val="37992663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Half and Half - Lt Purple w/ Title Left, Dk Purple R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143B48D-77C1-4241-AD0C-2AEAF56D82D0}"/>
              </a:ext>
            </a:extLst>
          </p:cNvPr>
          <p:cNvSpPr/>
          <p:nvPr/>
        </p:nvSpPr>
        <p:spPr>
          <a:xfrm>
            <a:off x="0" y="-6039"/>
            <a:ext cx="6096000" cy="6858000"/>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uk-UA" sz="1867">
              <a:solidFill>
                <a:schemeClr val="tx1"/>
              </a:solidFill>
            </a:endParaRPr>
          </a:p>
        </p:txBody>
      </p:sp>
      <p:sp>
        <p:nvSpPr>
          <p:cNvPr id="7" name="Rectangle 6">
            <a:extLst>
              <a:ext uri="{FF2B5EF4-FFF2-40B4-BE49-F238E27FC236}">
                <a16:creationId xmlns:a16="http://schemas.microsoft.com/office/drawing/2014/main" id="{C55F91C9-CC85-0647-BE20-C48FE9970C3A}"/>
              </a:ext>
            </a:extLst>
          </p:cNvPr>
          <p:cNvSpPr/>
          <p:nvPr/>
        </p:nvSpPr>
        <p:spPr>
          <a:xfrm>
            <a:off x="6096000" y="-6039"/>
            <a:ext cx="6096000" cy="6858000"/>
          </a:xfrm>
          <a:prstGeom prst="rect">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uk-UA" sz="1867">
              <a:solidFill>
                <a:schemeClr val="tx1"/>
              </a:solidFill>
            </a:endParaRPr>
          </a:p>
        </p:txBody>
      </p:sp>
      <p:sp>
        <p:nvSpPr>
          <p:cNvPr id="8" name="Title 1">
            <a:extLst>
              <a:ext uri="{FF2B5EF4-FFF2-40B4-BE49-F238E27FC236}">
                <a16:creationId xmlns:a16="http://schemas.microsoft.com/office/drawing/2014/main" id="{DAD00BD8-BB28-E94F-B502-59BF15676B6C}"/>
              </a:ext>
            </a:extLst>
          </p:cNvPr>
          <p:cNvSpPr>
            <a:spLocks noGrp="1"/>
          </p:cNvSpPr>
          <p:nvPr>
            <p:ph type="title"/>
          </p:nvPr>
        </p:nvSpPr>
        <p:spPr>
          <a:xfrm>
            <a:off x="339133" y="365126"/>
            <a:ext cx="5452067" cy="841633"/>
          </a:xfrm>
        </p:spPr>
        <p:txBody>
          <a:bodyPr/>
          <a:lstStyle>
            <a:lvl1pPr>
              <a:defRPr>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37706330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Half and Half - Lt Purple w/ Title Right, Dk Purple Lef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143B48D-77C1-4241-AD0C-2AEAF56D82D0}"/>
              </a:ext>
            </a:extLst>
          </p:cNvPr>
          <p:cNvSpPr/>
          <p:nvPr/>
        </p:nvSpPr>
        <p:spPr>
          <a:xfrm>
            <a:off x="6096000" y="0"/>
            <a:ext cx="6096000" cy="6858000"/>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uk-UA" sz="1867">
              <a:solidFill>
                <a:schemeClr val="tx1"/>
              </a:solidFill>
            </a:endParaRPr>
          </a:p>
        </p:txBody>
      </p:sp>
      <p:sp>
        <p:nvSpPr>
          <p:cNvPr id="7" name="Rectangle 6">
            <a:extLst>
              <a:ext uri="{FF2B5EF4-FFF2-40B4-BE49-F238E27FC236}">
                <a16:creationId xmlns:a16="http://schemas.microsoft.com/office/drawing/2014/main" id="{C55F91C9-CC85-0647-BE20-C48FE9970C3A}"/>
              </a:ext>
            </a:extLst>
          </p:cNvPr>
          <p:cNvSpPr/>
          <p:nvPr/>
        </p:nvSpPr>
        <p:spPr>
          <a:xfrm>
            <a:off x="0" y="0"/>
            <a:ext cx="6096000" cy="6858000"/>
          </a:xfrm>
          <a:prstGeom prst="rect">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uk-UA" sz="1867">
              <a:solidFill>
                <a:schemeClr val="tx1"/>
              </a:solidFill>
            </a:endParaRPr>
          </a:p>
        </p:txBody>
      </p:sp>
      <p:sp>
        <p:nvSpPr>
          <p:cNvPr id="8" name="Title 1">
            <a:extLst>
              <a:ext uri="{FF2B5EF4-FFF2-40B4-BE49-F238E27FC236}">
                <a16:creationId xmlns:a16="http://schemas.microsoft.com/office/drawing/2014/main" id="{DAD00BD8-BB28-E94F-B502-59BF15676B6C}"/>
              </a:ext>
            </a:extLst>
          </p:cNvPr>
          <p:cNvSpPr>
            <a:spLocks noGrp="1"/>
          </p:cNvSpPr>
          <p:nvPr>
            <p:ph type="title"/>
          </p:nvPr>
        </p:nvSpPr>
        <p:spPr>
          <a:xfrm>
            <a:off x="6435133" y="365126"/>
            <a:ext cx="5452067" cy="841633"/>
          </a:xfrm>
        </p:spPr>
        <p:txBody>
          <a:bodyPr/>
          <a:lstStyle>
            <a:lvl1pPr>
              <a:defRPr>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37859042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One Third - Dk Purple w/ Title Left, Lt Purple R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143B48D-77C1-4241-AD0C-2AEAF56D82D0}"/>
              </a:ext>
            </a:extLst>
          </p:cNvPr>
          <p:cNvSpPr/>
          <p:nvPr/>
        </p:nvSpPr>
        <p:spPr>
          <a:xfrm>
            <a:off x="4267200" y="0"/>
            <a:ext cx="7924800" cy="6858000"/>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uk-UA" sz="1867">
              <a:solidFill>
                <a:schemeClr val="tx1"/>
              </a:solidFill>
            </a:endParaRPr>
          </a:p>
        </p:txBody>
      </p:sp>
      <p:sp>
        <p:nvSpPr>
          <p:cNvPr id="7" name="Rectangle 6">
            <a:extLst>
              <a:ext uri="{FF2B5EF4-FFF2-40B4-BE49-F238E27FC236}">
                <a16:creationId xmlns:a16="http://schemas.microsoft.com/office/drawing/2014/main" id="{C55F91C9-CC85-0647-BE20-C48FE9970C3A}"/>
              </a:ext>
            </a:extLst>
          </p:cNvPr>
          <p:cNvSpPr/>
          <p:nvPr/>
        </p:nvSpPr>
        <p:spPr>
          <a:xfrm>
            <a:off x="0" y="0"/>
            <a:ext cx="4267200" cy="6858000"/>
          </a:xfrm>
          <a:prstGeom prst="rect">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uk-UA" sz="1867">
              <a:solidFill>
                <a:schemeClr val="tx1"/>
              </a:solidFill>
            </a:endParaRPr>
          </a:p>
        </p:txBody>
      </p:sp>
      <p:sp>
        <p:nvSpPr>
          <p:cNvPr id="8" name="Title 1">
            <a:extLst>
              <a:ext uri="{FF2B5EF4-FFF2-40B4-BE49-F238E27FC236}">
                <a16:creationId xmlns:a16="http://schemas.microsoft.com/office/drawing/2014/main" id="{DAD00BD8-BB28-E94F-B502-59BF15676B6C}"/>
              </a:ext>
            </a:extLst>
          </p:cNvPr>
          <p:cNvSpPr>
            <a:spLocks noGrp="1"/>
          </p:cNvSpPr>
          <p:nvPr>
            <p:ph type="title" hasCustomPrompt="1"/>
          </p:nvPr>
        </p:nvSpPr>
        <p:spPr>
          <a:xfrm>
            <a:off x="324619" y="3008184"/>
            <a:ext cx="3579724" cy="841633"/>
          </a:xfrm>
        </p:spPr>
        <p:txBody>
          <a:bodyPr/>
          <a:lstStyle>
            <a:lvl1pPr algn="ctr">
              <a:defRPr>
                <a:solidFill>
                  <a:schemeClr val="bg1"/>
                </a:solidFill>
                <a:latin typeface="+mj-lt"/>
              </a:defRPr>
            </a:lvl1pPr>
          </a:lstStyle>
          <a:p>
            <a:r>
              <a:rPr lang="en-US" dirty="0"/>
              <a:t>Slide title</a:t>
            </a:r>
          </a:p>
        </p:txBody>
      </p:sp>
    </p:spTree>
    <p:extLst>
      <p:ext uri="{BB962C8B-B14F-4D97-AF65-F5344CB8AC3E}">
        <p14:creationId xmlns:p14="http://schemas.microsoft.com/office/powerpoint/2010/main" val="39639240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One Third - Lt Purple w/ Title Left, Lt White R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55F91C9-CC85-0647-BE20-C48FE9970C3A}"/>
              </a:ext>
            </a:extLst>
          </p:cNvPr>
          <p:cNvSpPr/>
          <p:nvPr/>
        </p:nvSpPr>
        <p:spPr>
          <a:xfrm>
            <a:off x="0" y="0"/>
            <a:ext cx="4267200" cy="6858000"/>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uk-UA" sz="1867">
              <a:solidFill>
                <a:schemeClr val="accent1"/>
              </a:solidFill>
            </a:endParaRPr>
          </a:p>
        </p:txBody>
      </p:sp>
      <p:sp>
        <p:nvSpPr>
          <p:cNvPr id="8" name="Title 1">
            <a:extLst>
              <a:ext uri="{FF2B5EF4-FFF2-40B4-BE49-F238E27FC236}">
                <a16:creationId xmlns:a16="http://schemas.microsoft.com/office/drawing/2014/main" id="{DAD00BD8-BB28-E94F-B502-59BF15676B6C}"/>
              </a:ext>
            </a:extLst>
          </p:cNvPr>
          <p:cNvSpPr>
            <a:spLocks noGrp="1"/>
          </p:cNvSpPr>
          <p:nvPr>
            <p:ph type="title" hasCustomPrompt="1"/>
          </p:nvPr>
        </p:nvSpPr>
        <p:spPr>
          <a:xfrm>
            <a:off x="324619" y="3008184"/>
            <a:ext cx="3579724" cy="841633"/>
          </a:xfrm>
        </p:spPr>
        <p:txBody>
          <a:bodyPr/>
          <a:lstStyle>
            <a:lvl1pPr algn="ctr">
              <a:defRPr>
                <a:solidFill>
                  <a:schemeClr val="bg1"/>
                </a:solidFill>
                <a:latin typeface="+mj-lt"/>
              </a:defRPr>
            </a:lvl1pPr>
          </a:lstStyle>
          <a:p>
            <a:r>
              <a:rPr lang="en-US" dirty="0"/>
              <a:t>Slide title</a:t>
            </a:r>
          </a:p>
        </p:txBody>
      </p:sp>
    </p:spTree>
    <p:extLst>
      <p:ext uri="{BB962C8B-B14F-4D97-AF65-F5344CB8AC3E}">
        <p14:creationId xmlns:p14="http://schemas.microsoft.com/office/powerpoint/2010/main" val="38367753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Lt Purple Blank">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2410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9EF0C42-7A16-5C44-85A3-AC26F376CA3C}"/>
              </a:ext>
            </a:extLst>
          </p:cNvPr>
          <p:cNvSpPr>
            <a:spLocks noGrp="1"/>
          </p:cNvSpPr>
          <p:nvPr>
            <p:ph type="title"/>
          </p:nvPr>
        </p:nvSpPr>
        <p:spPr>
          <a:xfrm>
            <a:off x="351692" y="365126"/>
            <a:ext cx="11512062" cy="841633"/>
          </a:xfrm>
        </p:spPr>
        <p:txBody>
          <a:bodyPr/>
          <a:lstStyle>
            <a:lvl1pPr>
              <a:defRPr>
                <a:solidFill>
                  <a:schemeClr val="accent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8024560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Dk Purple Blank">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15969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A9CF85-C4BD-4828-B7E2-AE01278BD297}" type="datetimeFigureOut">
              <a:rPr lang="en-US" smtClean="0"/>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03F26F-1DBD-4AD9-8600-0F39E2897D5C}" type="slidenum">
              <a:rPr lang="en-US" smtClean="0"/>
              <a:t>‹#›</a:t>
            </a:fld>
            <a:endParaRPr lang="en-US"/>
          </a:p>
        </p:txBody>
      </p:sp>
    </p:spTree>
    <p:extLst>
      <p:ext uri="{BB962C8B-B14F-4D97-AF65-F5344CB8AC3E}">
        <p14:creationId xmlns:p14="http://schemas.microsoft.com/office/powerpoint/2010/main" val="3236133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5907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urple Bar - Purple Title and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8146-00CB-6B47-9880-E06C1FC210C6}"/>
              </a:ext>
            </a:extLst>
          </p:cNvPr>
          <p:cNvSpPr>
            <a:spLocks noGrp="1"/>
          </p:cNvSpPr>
          <p:nvPr>
            <p:ph type="title"/>
          </p:nvPr>
        </p:nvSpPr>
        <p:spPr>
          <a:xfrm>
            <a:off x="351692" y="365126"/>
            <a:ext cx="11512062" cy="841633"/>
          </a:xfrm>
        </p:spPr>
        <p:txBody>
          <a:bodyPr/>
          <a:lstStyle>
            <a:lvl1pPr>
              <a:defRPr>
                <a:solidFill>
                  <a:schemeClr val="accent1"/>
                </a:solidFill>
                <a:latin typeface="+mj-lt"/>
              </a:defRPr>
            </a:lvl1pPr>
          </a:lstStyle>
          <a:p>
            <a:r>
              <a:rPr lang="en-US"/>
              <a:t>Click to edit Master title style</a:t>
            </a:r>
            <a:endParaRPr lang="en-US" dirty="0"/>
          </a:p>
        </p:txBody>
      </p:sp>
      <p:sp>
        <p:nvSpPr>
          <p:cNvPr id="6" name="Rectangle 5">
            <a:extLst>
              <a:ext uri="{FF2B5EF4-FFF2-40B4-BE49-F238E27FC236}">
                <a16:creationId xmlns:a16="http://schemas.microsoft.com/office/drawing/2014/main" id="{BF4D41C0-7DA0-0941-BFED-04F3FA948CEA}"/>
              </a:ext>
            </a:extLst>
          </p:cNvPr>
          <p:cNvSpPr/>
          <p:nvPr/>
        </p:nvSpPr>
        <p:spPr>
          <a:xfrm>
            <a:off x="0" y="1438470"/>
            <a:ext cx="12192000" cy="3981061"/>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a:p>
        </p:txBody>
      </p:sp>
      <p:pic>
        <p:nvPicPr>
          <p:cNvPr id="8" name="Graphic 7">
            <a:extLst>
              <a:ext uri="{FF2B5EF4-FFF2-40B4-BE49-F238E27FC236}">
                <a16:creationId xmlns:a16="http://schemas.microsoft.com/office/drawing/2014/main" id="{AB0DEA53-C844-274C-96EE-1EFFCA66B3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61049" y="5810269"/>
            <a:ext cx="662028" cy="662028"/>
          </a:xfrm>
          <a:prstGeom prst="rect">
            <a:avLst/>
          </a:prstGeom>
        </p:spPr>
      </p:pic>
    </p:spTree>
    <p:extLst>
      <p:ext uri="{BB962C8B-B14F-4D97-AF65-F5344CB8AC3E}">
        <p14:creationId xmlns:p14="http://schemas.microsoft.com/office/powerpoint/2010/main" val="2954950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urple Bar - Purpl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8146-00CB-6B47-9880-E06C1FC210C6}"/>
              </a:ext>
            </a:extLst>
          </p:cNvPr>
          <p:cNvSpPr>
            <a:spLocks noGrp="1"/>
          </p:cNvSpPr>
          <p:nvPr>
            <p:ph type="title"/>
          </p:nvPr>
        </p:nvSpPr>
        <p:spPr>
          <a:xfrm>
            <a:off x="351692" y="365126"/>
            <a:ext cx="11512062" cy="841633"/>
          </a:xfrm>
        </p:spPr>
        <p:txBody>
          <a:bodyPr/>
          <a:lstStyle>
            <a:lvl1pPr>
              <a:defRPr>
                <a:solidFill>
                  <a:schemeClr val="accent1"/>
                </a:solidFill>
                <a:latin typeface="+mj-lt"/>
              </a:defRPr>
            </a:lvl1pPr>
          </a:lstStyle>
          <a:p>
            <a:r>
              <a:rPr lang="en-US"/>
              <a:t>Click to edit Master title style</a:t>
            </a:r>
            <a:endParaRPr lang="en-US" dirty="0"/>
          </a:p>
        </p:txBody>
      </p:sp>
      <p:sp>
        <p:nvSpPr>
          <p:cNvPr id="6" name="Rectangle 5">
            <a:extLst>
              <a:ext uri="{FF2B5EF4-FFF2-40B4-BE49-F238E27FC236}">
                <a16:creationId xmlns:a16="http://schemas.microsoft.com/office/drawing/2014/main" id="{BF4D41C0-7DA0-0941-BFED-04F3FA948CEA}"/>
              </a:ext>
            </a:extLst>
          </p:cNvPr>
          <p:cNvSpPr/>
          <p:nvPr/>
        </p:nvSpPr>
        <p:spPr>
          <a:xfrm>
            <a:off x="0" y="1438470"/>
            <a:ext cx="12192000" cy="3981061"/>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a:p>
        </p:txBody>
      </p:sp>
    </p:spTree>
    <p:extLst>
      <p:ext uri="{BB962C8B-B14F-4D97-AF65-F5344CB8AC3E}">
        <p14:creationId xmlns:p14="http://schemas.microsoft.com/office/powerpoint/2010/main" val="2971758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urple Bar - Teal Title and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8146-00CB-6B47-9880-E06C1FC210C6}"/>
              </a:ext>
            </a:extLst>
          </p:cNvPr>
          <p:cNvSpPr>
            <a:spLocks noGrp="1"/>
          </p:cNvSpPr>
          <p:nvPr>
            <p:ph type="title"/>
          </p:nvPr>
        </p:nvSpPr>
        <p:spPr>
          <a:xfrm>
            <a:off x="351692" y="365126"/>
            <a:ext cx="11512062" cy="841633"/>
          </a:xfrm>
        </p:spPr>
        <p:txBody>
          <a:bodyPr>
            <a:normAutofit/>
          </a:bodyPr>
          <a:lstStyle>
            <a:lvl1pPr>
              <a:defRPr sz="4400" b="0" i="0">
                <a:solidFill>
                  <a:schemeClr val="accent2"/>
                </a:solidFill>
                <a:latin typeface="+mj-lt"/>
              </a:defRPr>
            </a:lvl1pPr>
          </a:lstStyle>
          <a:p>
            <a:r>
              <a:rPr lang="en-US"/>
              <a:t>Click to edit Master title style</a:t>
            </a:r>
            <a:endParaRPr lang="en-US" dirty="0"/>
          </a:p>
        </p:txBody>
      </p:sp>
      <p:sp>
        <p:nvSpPr>
          <p:cNvPr id="6" name="Rectangle 5">
            <a:extLst>
              <a:ext uri="{FF2B5EF4-FFF2-40B4-BE49-F238E27FC236}">
                <a16:creationId xmlns:a16="http://schemas.microsoft.com/office/drawing/2014/main" id="{BF4D41C0-7DA0-0941-BFED-04F3FA948CEA}"/>
              </a:ext>
            </a:extLst>
          </p:cNvPr>
          <p:cNvSpPr/>
          <p:nvPr/>
        </p:nvSpPr>
        <p:spPr>
          <a:xfrm>
            <a:off x="0" y="1438470"/>
            <a:ext cx="12192000" cy="3981061"/>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a:p>
        </p:txBody>
      </p:sp>
      <p:pic>
        <p:nvPicPr>
          <p:cNvPr id="8" name="Graphic 7">
            <a:extLst>
              <a:ext uri="{FF2B5EF4-FFF2-40B4-BE49-F238E27FC236}">
                <a16:creationId xmlns:a16="http://schemas.microsoft.com/office/drawing/2014/main" id="{AB0DEA53-C844-274C-96EE-1EFFCA66B3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61049" y="5810269"/>
            <a:ext cx="662028" cy="662028"/>
          </a:xfrm>
          <a:prstGeom prst="rect">
            <a:avLst/>
          </a:prstGeom>
        </p:spPr>
      </p:pic>
    </p:spTree>
    <p:extLst>
      <p:ext uri="{BB962C8B-B14F-4D97-AF65-F5344CB8AC3E}">
        <p14:creationId xmlns:p14="http://schemas.microsoft.com/office/powerpoint/2010/main" val="96717085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A9CF85-C4BD-4828-B7E2-AE01278BD297}" type="datetimeFigureOut">
              <a:rPr lang="en-US" smtClean="0"/>
              <a:t>7/24/2024</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03F26F-1DBD-4AD9-8600-0F39E2897D5C}" type="slidenum">
              <a:rPr lang="en-US" smtClean="0"/>
              <a:t>‹#›</a:t>
            </a:fld>
            <a:endParaRPr lang="en-US"/>
          </a:p>
        </p:txBody>
      </p:sp>
    </p:spTree>
    <p:extLst>
      <p:ext uri="{BB962C8B-B14F-4D97-AF65-F5344CB8AC3E}">
        <p14:creationId xmlns:p14="http://schemas.microsoft.com/office/powerpoint/2010/main" val="180387672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 id="2147483700" r:id="rId39"/>
    <p:sldLayoutId id="2147483701" r:id="rId40"/>
    <p:sldLayoutId id="2147483702" r:id="rId41"/>
    <p:sldLayoutId id="2147483703" r:id="rId42"/>
    <p:sldLayoutId id="2147483704" r:id="rId43"/>
    <p:sldLayoutId id="2147483705" r:id="rId44"/>
    <p:sldLayoutId id="2147483706" r:id="rId45"/>
    <p:sldLayoutId id="2147483707" r:id="rId46"/>
    <p:sldLayoutId id="2147483708" r:id="rId47"/>
    <p:sldLayoutId id="2147483709" r:id="rId48"/>
    <p:sldLayoutId id="2147483710" r:id="rId49"/>
    <p:sldLayoutId id="2147483711" r:id="rId50"/>
    <p:sldLayoutId id="2147483712" r:id="rId51"/>
  </p:sldLayoutIdLst>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2.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BF23CEE3-AA86-A842-967B-2480F57F912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40931" y="861872"/>
            <a:ext cx="4791456" cy="1330960"/>
          </a:xfrm>
          <a:prstGeom prst="rect">
            <a:avLst/>
          </a:prstGeom>
          <a:effectLst/>
        </p:spPr>
      </p:pic>
      <p:pic>
        <p:nvPicPr>
          <p:cNvPr id="4" name="Picture 3">
            <a:extLst>
              <a:ext uri="{FF2B5EF4-FFF2-40B4-BE49-F238E27FC236}">
                <a16:creationId xmlns:a16="http://schemas.microsoft.com/office/drawing/2014/main" id="{EB31BB2F-CD33-4DF8-9647-4D9BD1346E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5473" y="861872"/>
            <a:ext cx="1085458" cy="1314161"/>
          </a:xfrm>
          <a:prstGeom prst="rect">
            <a:avLst/>
          </a:prstGeom>
        </p:spPr>
      </p:pic>
      <p:sp>
        <p:nvSpPr>
          <p:cNvPr id="8" name="Title 7">
            <a:extLst>
              <a:ext uri="{FF2B5EF4-FFF2-40B4-BE49-F238E27FC236}">
                <a16:creationId xmlns:a16="http://schemas.microsoft.com/office/drawing/2014/main" id="{E65290FC-C509-4122-AFE5-E8828EB27BC5}"/>
              </a:ext>
            </a:extLst>
          </p:cNvPr>
          <p:cNvSpPr>
            <a:spLocks noGrp="1"/>
          </p:cNvSpPr>
          <p:nvPr>
            <p:ph type="ctrTitle"/>
          </p:nvPr>
        </p:nvSpPr>
        <p:spPr/>
        <p:txBody>
          <a:bodyPr/>
          <a:lstStyle/>
          <a:p>
            <a:r>
              <a:rPr lang="en-US" dirty="0"/>
              <a:t>Logging In</a:t>
            </a:r>
          </a:p>
        </p:txBody>
      </p:sp>
    </p:spTree>
    <p:extLst>
      <p:ext uri="{BB962C8B-B14F-4D97-AF65-F5344CB8AC3E}">
        <p14:creationId xmlns:p14="http://schemas.microsoft.com/office/powerpoint/2010/main" val="1325860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11470E2-A123-47CC-936F-741F7FAEC68A}"/>
              </a:ext>
            </a:extLst>
          </p:cNvPr>
          <p:cNvSpPr>
            <a:spLocks noGrp="1"/>
          </p:cNvSpPr>
          <p:nvPr>
            <p:ph type="subTitle" idx="4294967295"/>
          </p:nvPr>
        </p:nvSpPr>
        <p:spPr>
          <a:xfrm>
            <a:off x="1083522" y="5628715"/>
            <a:ext cx="9886950" cy="1228725"/>
          </a:xfrm>
        </p:spPr>
        <p:txBody>
          <a:bodyPr>
            <a:normAutofit/>
          </a:bodyPr>
          <a:lstStyle/>
          <a:p>
            <a:pPr algn="l"/>
            <a:r>
              <a:rPr lang="en-US" sz="1200" dirty="0"/>
              <a:t>To login to the new frontline ERP select “Staff Resources” under the “Staff” link on the Hays CISD homepage.</a:t>
            </a:r>
          </a:p>
        </p:txBody>
      </p:sp>
      <p:pic>
        <p:nvPicPr>
          <p:cNvPr id="7" name="Picture 6">
            <a:extLst>
              <a:ext uri="{FF2B5EF4-FFF2-40B4-BE49-F238E27FC236}">
                <a16:creationId xmlns:a16="http://schemas.microsoft.com/office/drawing/2014/main" id="{3CE3D3BA-FAE2-4F85-ABA1-83EB79DF16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5" y="85165"/>
            <a:ext cx="1085458" cy="1314161"/>
          </a:xfrm>
          <a:prstGeom prst="rect">
            <a:avLst/>
          </a:prstGeom>
        </p:spPr>
      </p:pic>
      <p:pic>
        <p:nvPicPr>
          <p:cNvPr id="4" name="Picture 3">
            <a:extLst>
              <a:ext uri="{FF2B5EF4-FFF2-40B4-BE49-F238E27FC236}">
                <a16:creationId xmlns:a16="http://schemas.microsoft.com/office/drawing/2014/main" id="{A7B9ADB8-A4AE-4D11-BBF3-917B4230B596}"/>
              </a:ext>
            </a:extLst>
          </p:cNvPr>
          <p:cNvPicPr>
            <a:picLocks noChangeAspect="1"/>
          </p:cNvPicPr>
          <p:nvPr/>
        </p:nvPicPr>
        <p:blipFill>
          <a:blip r:embed="rId3"/>
          <a:stretch>
            <a:fillRect/>
          </a:stretch>
        </p:blipFill>
        <p:spPr>
          <a:xfrm>
            <a:off x="1083522" y="187325"/>
            <a:ext cx="9887343" cy="5257801"/>
          </a:xfrm>
          <a:prstGeom prst="rect">
            <a:avLst/>
          </a:prstGeom>
        </p:spPr>
      </p:pic>
      <p:sp>
        <p:nvSpPr>
          <p:cNvPr id="6" name="Arrow: Right 5">
            <a:extLst>
              <a:ext uri="{FF2B5EF4-FFF2-40B4-BE49-F238E27FC236}">
                <a16:creationId xmlns:a16="http://schemas.microsoft.com/office/drawing/2014/main" id="{961DEE1C-A76C-48BC-9536-F57EED426A67}"/>
              </a:ext>
            </a:extLst>
          </p:cNvPr>
          <p:cNvSpPr/>
          <p:nvPr/>
        </p:nvSpPr>
        <p:spPr>
          <a:xfrm>
            <a:off x="6096000" y="2926976"/>
            <a:ext cx="878541" cy="502024"/>
          </a:xfrm>
          <a:prstGeom prst="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369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0D4296-C2C3-424A-846C-045648D3C4BF}"/>
              </a:ext>
            </a:extLst>
          </p:cNvPr>
          <p:cNvPicPr>
            <a:picLocks noChangeAspect="1"/>
          </p:cNvPicPr>
          <p:nvPr/>
        </p:nvPicPr>
        <p:blipFill>
          <a:blip r:embed="rId2"/>
          <a:stretch>
            <a:fillRect/>
          </a:stretch>
        </p:blipFill>
        <p:spPr>
          <a:xfrm>
            <a:off x="1083522" y="187326"/>
            <a:ext cx="9886950" cy="5257592"/>
          </a:xfrm>
          <a:prstGeom prst="rect">
            <a:avLst/>
          </a:prstGeom>
        </p:spPr>
      </p:pic>
      <p:sp>
        <p:nvSpPr>
          <p:cNvPr id="3" name="Subtitle 2">
            <a:extLst>
              <a:ext uri="{FF2B5EF4-FFF2-40B4-BE49-F238E27FC236}">
                <a16:creationId xmlns:a16="http://schemas.microsoft.com/office/drawing/2014/main" id="{E11470E2-A123-47CC-936F-741F7FAEC68A}"/>
              </a:ext>
            </a:extLst>
          </p:cNvPr>
          <p:cNvSpPr>
            <a:spLocks noGrp="1"/>
          </p:cNvSpPr>
          <p:nvPr>
            <p:ph type="subTitle" idx="4294967295"/>
          </p:nvPr>
        </p:nvSpPr>
        <p:spPr>
          <a:xfrm>
            <a:off x="1083522" y="5629275"/>
            <a:ext cx="9886950" cy="1228725"/>
          </a:xfrm>
        </p:spPr>
        <p:txBody>
          <a:bodyPr>
            <a:normAutofit/>
          </a:bodyPr>
          <a:lstStyle/>
          <a:p>
            <a:pPr algn="l"/>
            <a:r>
              <a:rPr lang="en-US" sz="1200" dirty="0"/>
              <a:t>Click the “TEAMS” link to open up the ERP.</a:t>
            </a:r>
          </a:p>
        </p:txBody>
      </p:sp>
      <p:pic>
        <p:nvPicPr>
          <p:cNvPr id="7" name="Picture 6">
            <a:extLst>
              <a:ext uri="{FF2B5EF4-FFF2-40B4-BE49-F238E27FC236}">
                <a16:creationId xmlns:a16="http://schemas.microsoft.com/office/drawing/2014/main" id="{3CE3D3BA-FAE2-4F85-ABA1-83EB79DF16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5" y="85165"/>
            <a:ext cx="1085458" cy="1314161"/>
          </a:xfrm>
          <a:prstGeom prst="rect">
            <a:avLst/>
          </a:prstGeom>
        </p:spPr>
      </p:pic>
      <p:sp>
        <p:nvSpPr>
          <p:cNvPr id="8" name="Arrow: Right 7">
            <a:extLst>
              <a:ext uri="{FF2B5EF4-FFF2-40B4-BE49-F238E27FC236}">
                <a16:creationId xmlns:a16="http://schemas.microsoft.com/office/drawing/2014/main" id="{AEC5308D-1967-4033-B966-D1B5C688942F}"/>
              </a:ext>
            </a:extLst>
          </p:cNvPr>
          <p:cNvSpPr/>
          <p:nvPr/>
        </p:nvSpPr>
        <p:spPr>
          <a:xfrm>
            <a:off x="7664824" y="2457641"/>
            <a:ext cx="878541" cy="502024"/>
          </a:xfrm>
          <a:prstGeom prst="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7399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11470E2-A123-47CC-936F-741F7FAEC68A}"/>
              </a:ext>
            </a:extLst>
          </p:cNvPr>
          <p:cNvSpPr>
            <a:spLocks noGrp="1"/>
          </p:cNvSpPr>
          <p:nvPr>
            <p:ph type="subTitle" idx="4294967295"/>
          </p:nvPr>
        </p:nvSpPr>
        <p:spPr>
          <a:xfrm>
            <a:off x="1083523" y="5629275"/>
            <a:ext cx="9886950" cy="1228725"/>
          </a:xfrm>
        </p:spPr>
        <p:txBody>
          <a:bodyPr>
            <a:normAutofit/>
          </a:bodyPr>
          <a:lstStyle/>
          <a:p>
            <a:pPr algn="l"/>
            <a:r>
              <a:rPr lang="en-US" sz="1200" dirty="0"/>
              <a:t>To Login use your Hays CISD credentials.</a:t>
            </a:r>
          </a:p>
        </p:txBody>
      </p:sp>
      <p:pic>
        <p:nvPicPr>
          <p:cNvPr id="7" name="Picture 6">
            <a:extLst>
              <a:ext uri="{FF2B5EF4-FFF2-40B4-BE49-F238E27FC236}">
                <a16:creationId xmlns:a16="http://schemas.microsoft.com/office/drawing/2014/main" id="{3CE3D3BA-FAE2-4F85-ABA1-83EB79DF16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5" y="85165"/>
            <a:ext cx="1085458" cy="1314161"/>
          </a:xfrm>
          <a:prstGeom prst="rect">
            <a:avLst/>
          </a:prstGeom>
        </p:spPr>
      </p:pic>
      <p:pic>
        <p:nvPicPr>
          <p:cNvPr id="4" name="Picture 3">
            <a:extLst>
              <a:ext uri="{FF2B5EF4-FFF2-40B4-BE49-F238E27FC236}">
                <a16:creationId xmlns:a16="http://schemas.microsoft.com/office/drawing/2014/main" id="{C4F91AFC-341D-4976-84FD-B0D9EEE640DE}"/>
              </a:ext>
            </a:extLst>
          </p:cNvPr>
          <p:cNvPicPr>
            <a:picLocks noChangeAspect="1"/>
          </p:cNvPicPr>
          <p:nvPr/>
        </p:nvPicPr>
        <p:blipFill>
          <a:blip r:embed="rId3"/>
          <a:stretch>
            <a:fillRect/>
          </a:stretch>
        </p:blipFill>
        <p:spPr>
          <a:xfrm>
            <a:off x="1083523" y="187325"/>
            <a:ext cx="9887342" cy="5257800"/>
          </a:xfrm>
          <a:prstGeom prst="rect">
            <a:avLst/>
          </a:prstGeom>
        </p:spPr>
      </p:pic>
    </p:spTree>
    <p:extLst>
      <p:ext uri="{BB962C8B-B14F-4D97-AF65-F5344CB8AC3E}">
        <p14:creationId xmlns:p14="http://schemas.microsoft.com/office/powerpoint/2010/main" val="1900198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11470E2-A123-47CC-936F-741F7FAEC68A}"/>
              </a:ext>
            </a:extLst>
          </p:cNvPr>
          <p:cNvSpPr>
            <a:spLocks noGrp="1"/>
          </p:cNvSpPr>
          <p:nvPr>
            <p:ph type="subTitle" idx="4294967295"/>
          </p:nvPr>
        </p:nvSpPr>
        <p:spPr>
          <a:xfrm>
            <a:off x="1083523" y="5629275"/>
            <a:ext cx="9886950" cy="1228725"/>
          </a:xfrm>
        </p:spPr>
        <p:txBody>
          <a:bodyPr>
            <a:normAutofit/>
          </a:bodyPr>
          <a:lstStyle/>
          <a:p>
            <a:pPr algn="l"/>
            <a:r>
              <a:rPr lang="en-US" sz="1200" dirty="0"/>
              <a:t>When you login you will land on the “My Entry Points” or homepage for frontline. Here you will have all of the links you are able to access in your respective roles.</a:t>
            </a:r>
          </a:p>
        </p:txBody>
      </p:sp>
      <p:pic>
        <p:nvPicPr>
          <p:cNvPr id="7" name="Picture 6">
            <a:extLst>
              <a:ext uri="{FF2B5EF4-FFF2-40B4-BE49-F238E27FC236}">
                <a16:creationId xmlns:a16="http://schemas.microsoft.com/office/drawing/2014/main" id="{3CE3D3BA-FAE2-4F85-ABA1-83EB79DF16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5" y="85165"/>
            <a:ext cx="1085458" cy="1314161"/>
          </a:xfrm>
          <a:prstGeom prst="rect">
            <a:avLst/>
          </a:prstGeom>
        </p:spPr>
      </p:pic>
      <p:pic>
        <p:nvPicPr>
          <p:cNvPr id="5" name="Picture 4">
            <a:extLst>
              <a:ext uri="{FF2B5EF4-FFF2-40B4-BE49-F238E27FC236}">
                <a16:creationId xmlns:a16="http://schemas.microsoft.com/office/drawing/2014/main" id="{72761CED-7E1A-4B12-98F5-D0D997F887A0}"/>
              </a:ext>
            </a:extLst>
          </p:cNvPr>
          <p:cNvPicPr>
            <a:picLocks noChangeAspect="1"/>
          </p:cNvPicPr>
          <p:nvPr/>
        </p:nvPicPr>
        <p:blipFill>
          <a:blip r:embed="rId3"/>
          <a:stretch>
            <a:fillRect/>
          </a:stretch>
        </p:blipFill>
        <p:spPr>
          <a:xfrm>
            <a:off x="1083524" y="187325"/>
            <a:ext cx="9886950" cy="5257592"/>
          </a:xfrm>
          <a:prstGeom prst="rect">
            <a:avLst/>
          </a:prstGeom>
        </p:spPr>
      </p:pic>
    </p:spTree>
    <p:extLst>
      <p:ext uri="{BB962C8B-B14F-4D97-AF65-F5344CB8AC3E}">
        <p14:creationId xmlns:p14="http://schemas.microsoft.com/office/powerpoint/2010/main" val="2273203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11470E2-A123-47CC-936F-741F7FAEC68A}"/>
              </a:ext>
            </a:extLst>
          </p:cNvPr>
          <p:cNvSpPr>
            <a:spLocks noGrp="1"/>
          </p:cNvSpPr>
          <p:nvPr>
            <p:ph type="subTitle" idx="4294967295"/>
          </p:nvPr>
        </p:nvSpPr>
        <p:spPr>
          <a:xfrm>
            <a:off x="1083523" y="5629275"/>
            <a:ext cx="9886950" cy="1228725"/>
          </a:xfrm>
        </p:spPr>
        <p:txBody>
          <a:bodyPr>
            <a:normAutofit/>
          </a:bodyPr>
          <a:lstStyle/>
          <a:p>
            <a:pPr algn="l"/>
            <a:r>
              <a:rPr lang="en-US" sz="1200"/>
              <a:t>Alternatively, </a:t>
            </a:r>
            <a:r>
              <a:rPr lang="en-US" sz="1200" dirty="0"/>
              <a:t>from the homepage, we can click “A to Z”.</a:t>
            </a:r>
          </a:p>
        </p:txBody>
      </p:sp>
      <p:pic>
        <p:nvPicPr>
          <p:cNvPr id="7" name="Picture 6">
            <a:extLst>
              <a:ext uri="{FF2B5EF4-FFF2-40B4-BE49-F238E27FC236}">
                <a16:creationId xmlns:a16="http://schemas.microsoft.com/office/drawing/2014/main" id="{3CE3D3BA-FAE2-4F85-ABA1-83EB79DF16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5" y="85165"/>
            <a:ext cx="1085458" cy="1314161"/>
          </a:xfrm>
          <a:prstGeom prst="rect">
            <a:avLst/>
          </a:prstGeom>
        </p:spPr>
      </p:pic>
      <p:pic>
        <p:nvPicPr>
          <p:cNvPr id="4" name="Picture 3">
            <a:extLst>
              <a:ext uri="{FF2B5EF4-FFF2-40B4-BE49-F238E27FC236}">
                <a16:creationId xmlns:a16="http://schemas.microsoft.com/office/drawing/2014/main" id="{A728445D-D464-46AD-8849-E4284B3C6854}"/>
              </a:ext>
            </a:extLst>
          </p:cNvPr>
          <p:cNvPicPr>
            <a:picLocks noChangeAspect="1"/>
          </p:cNvPicPr>
          <p:nvPr/>
        </p:nvPicPr>
        <p:blipFill>
          <a:blip r:embed="rId3"/>
          <a:stretch>
            <a:fillRect/>
          </a:stretch>
        </p:blipFill>
        <p:spPr>
          <a:xfrm>
            <a:off x="1083522" y="187325"/>
            <a:ext cx="9886951" cy="5257592"/>
          </a:xfrm>
          <a:prstGeom prst="rect">
            <a:avLst/>
          </a:prstGeom>
        </p:spPr>
      </p:pic>
    </p:spTree>
    <p:extLst>
      <p:ext uri="{BB962C8B-B14F-4D97-AF65-F5344CB8AC3E}">
        <p14:creationId xmlns:p14="http://schemas.microsoft.com/office/powerpoint/2010/main" val="2334369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11470E2-A123-47CC-936F-741F7FAEC68A}"/>
              </a:ext>
            </a:extLst>
          </p:cNvPr>
          <p:cNvSpPr>
            <a:spLocks noGrp="1"/>
          </p:cNvSpPr>
          <p:nvPr>
            <p:ph type="subTitle" idx="4294967295"/>
          </p:nvPr>
        </p:nvSpPr>
        <p:spPr>
          <a:xfrm>
            <a:off x="1083523" y="5629275"/>
            <a:ext cx="9886950" cy="1228725"/>
          </a:xfrm>
        </p:spPr>
        <p:txBody>
          <a:bodyPr>
            <a:normAutofit/>
          </a:bodyPr>
          <a:lstStyle/>
          <a:p>
            <a:pPr algn="l"/>
            <a:r>
              <a:rPr lang="en-US" sz="1200" dirty="0"/>
              <a:t>In our A to Z we will scroll down to, and select “Help Desk (Technology)”</a:t>
            </a:r>
          </a:p>
        </p:txBody>
      </p:sp>
      <p:pic>
        <p:nvPicPr>
          <p:cNvPr id="7" name="Picture 6">
            <a:extLst>
              <a:ext uri="{FF2B5EF4-FFF2-40B4-BE49-F238E27FC236}">
                <a16:creationId xmlns:a16="http://schemas.microsoft.com/office/drawing/2014/main" id="{3CE3D3BA-FAE2-4F85-ABA1-83EB79DF16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5" y="85165"/>
            <a:ext cx="1085458" cy="1314161"/>
          </a:xfrm>
          <a:prstGeom prst="rect">
            <a:avLst/>
          </a:prstGeom>
        </p:spPr>
      </p:pic>
      <p:pic>
        <p:nvPicPr>
          <p:cNvPr id="4" name="Picture 3">
            <a:extLst>
              <a:ext uri="{FF2B5EF4-FFF2-40B4-BE49-F238E27FC236}">
                <a16:creationId xmlns:a16="http://schemas.microsoft.com/office/drawing/2014/main" id="{BC70CDA7-D204-4A6B-8D30-135BB2638C5D}"/>
              </a:ext>
            </a:extLst>
          </p:cNvPr>
          <p:cNvPicPr>
            <a:picLocks noChangeAspect="1"/>
          </p:cNvPicPr>
          <p:nvPr/>
        </p:nvPicPr>
        <p:blipFill>
          <a:blip r:embed="rId3"/>
          <a:stretch>
            <a:fillRect/>
          </a:stretch>
        </p:blipFill>
        <p:spPr>
          <a:xfrm>
            <a:off x="1083523" y="187325"/>
            <a:ext cx="9886950" cy="5257592"/>
          </a:xfrm>
          <a:prstGeom prst="rect">
            <a:avLst/>
          </a:prstGeom>
        </p:spPr>
      </p:pic>
    </p:spTree>
    <p:extLst>
      <p:ext uri="{BB962C8B-B14F-4D97-AF65-F5344CB8AC3E}">
        <p14:creationId xmlns:p14="http://schemas.microsoft.com/office/powerpoint/2010/main" val="449038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11470E2-A123-47CC-936F-741F7FAEC68A}"/>
              </a:ext>
            </a:extLst>
          </p:cNvPr>
          <p:cNvSpPr>
            <a:spLocks noGrp="1"/>
          </p:cNvSpPr>
          <p:nvPr>
            <p:ph type="subTitle" idx="4294967295"/>
          </p:nvPr>
        </p:nvSpPr>
        <p:spPr>
          <a:xfrm>
            <a:off x="1083523" y="5629275"/>
            <a:ext cx="9886950" cy="1228725"/>
          </a:xfrm>
        </p:spPr>
        <p:txBody>
          <a:bodyPr>
            <a:normAutofit/>
          </a:bodyPr>
          <a:lstStyle/>
          <a:p>
            <a:pPr algn="l"/>
            <a:r>
              <a:rPr lang="en-US" sz="1200" dirty="0"/>
              <a:t>When you login you will land on the “My Entry Points” or homepage for frontline. Here you will have all of the links you are able to access in your respective roles.</a:t>
            </a:r>
          </a:p>
        </p:txBody>
      </p:sp>
      <p:pic>
        <p:nvPicPr>
          <p:cNvPr id="7" name="Picture 6">
            <a:extLst>
              <a:ext uri="{FF2B5EF4-FFF2-40B4-BE49-F238E27FC236}">
                <a16:creationId xmlns:a16="http://schemas.microsoft.com/office/drawing/2014/main" id="{3CE3D3BA-FAE2-4F85-ABA1-83EB79DF16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5" y="85165"/>
            <a:ext cx="1085458" cy="1314161"/>
          </a:xfrm>
          <a:prstGeom prst="rect">
            <a:avLst/>
          </a:prstGeom>
        </p:spPr>
      </p:pic>
      <p:pic>
        <p:nvPicPr>
          <p:cNvPr id="4" name="Picture 3">
            <a:extLst>
              <a:ext uri="{FF2B5EF4-FFF2-40B4-BE49-F238E27FC236}">
                <a16:creationId xmlns:a16="http://schemas.microsoft.com/office/drawing/2014/main" id="{A74CA330-AC48-4920-9295-56C0ED544F7F}"/>
              </a:ext>
            </a:extLst>
          </p:cNvPr>
          <p:cNvPicPr>
            <a:picLocks noChangeAspect="1"/>
          </p:cNvPicPr>
          <p:nvPr/>
        </p:nvPicPr>
        <p:blipFill>
          <a:blip r:embed="rId3"/>
          <a:stretch>
            <a:fillRect/>
          </a:stretch>
        </p:blipFill>
        <p:spPr>
          <a:xfrm>
            <a:off x="1083522" y="187325"/>
            <a:ext cx="9886951" cy="5257592"/>
          </a:xfrm>
          <a:prstGeom prst="rect">
            <a:avLst/>
          </a:prstGeom>
        </p:spPr>
      </p:pic>
    </p:spTree>
    <p:extLst>
      <p:ext uri="{BB962C8B-B14F-4D97-AF65-F5344CB8AC3E}">
        <p14:creationId xmlns:p14="http://schemas.microsoft.com/office/powerpoint/2010/main" val="1009087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11470E2-A123-47CC-936F-741F7FAEC68A}"/>
              </a:ext>
            </a:extLst>
          </p:cNvPr>
          <p:cNvSpPr>
            <a:spLocks noGrp="1"/>
          </p:cNvSpPr>
          <p:nvPr>
            <p:ph type="subTitle" idx="4294967295"/>
          </p:nvPr>
        </p:nvSpPr>
        <p:spPr>
          <a:xfrm>
            <a:off x="1083523" y="5629275"/>
            <a:ext cx="9886950" cy="1228725"/>
          </a:xfrm>
        </p:spPr>
        <p:txBody>
          <a:bodyPr>
            <a:normAutofit/>
          </a:bodyPr>
          <a:lstStyle/>
          <a:p>
            <a:pPr algn="l"/>
            <a:r>
              <a:rPr lang="en-US" sz="1200" dirty="0"/>
              <a:t>When you login you will land on the “My Entry Points” or homepage for frontline. Here you will have all of the links you are able to access in your respective roles.</a:t>
            </a:r>
          </a:p>
        </p:txBody>
      </p:sp>
      <p:pic>
        <p:nvPicPr>
          <p:cNvPr id="7" name="Picture 6">
            <a:extLst>
              <a:ext uri="{FF2B5EF4-FFF2-40B4-BE49-F238E27FC236}">
                <a16:creationId xmlns:a16="http://schemas.microsoft.com/office/drawing/2014/main" id="{3CE3D3BA-FAE2-4F85-ABA1-83EB79DF16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5" y="85165"/>
            <a:ext cx="1085458" cy="1314161"/>
          </a:xfrm>
          <a:prstGeom prst="rect">
            <a:avLst/>
          </a:prstGeom>
        </p:spPr>
      </p:pic>
      <p:pic>
        <p:nvPicPr>
          <p:cNvPr id="4" name="Picture 3">
            <a:extLst>
              <a:ext uri="{FF2B5EF4-FFF2-40B4-BE49-F238E27FC236}">
                <a16:creationId xmlns:a16="http://schemas.microsoft.com/office/drawing/2014/main" id="{CB3EFCA0-E914-4623-9290-875FF87E9DD7}"/>
              </a:ext>
            </a:extLst>
          </p:cNvPr>
          <p:cNvPicPr>
            <a:picLocks noChangeAspect="1"/>
          </p:cNvPicPr>
          <p:nvPr/>
        </p:nvPicPr>
        <p:blipFill>
          <a:blip r:embed="rId3"/>
          <a:stretch>
            <a:fillRect/>
          </a:stretch>
        </p:blipFill>
        <p:spPr>
          <a:xfrm>
            <a:off x="1083522" y="187325"/>
            <a:ext cx="9886951" cy="5257592"/>
          </a:xfrm>
          <a:prstGeom prst="rect">
            <a:avLst/>
          </a:prstGeom>
        </p:spPr>
      </p:pic>
    </p:spTree>
    <p:extLst>
      <p:ext uri="{BB962C8B-B14F-4D97-AF65-F5344CB8AC3E}">
        <p14:creationId xmlns:p14="http://schemas.microsoft.com/office/powerpoint/2010/main" val="3195339859"/>
      </p:ext>
    </p:extLst>
  </p:cSld>
  <p:clrMapOvr>
    <a:masterClrMapping/>
  </p:clrMapOvr>
</p:sld>
</file>

<file path=ppt/theme/theme1.xml><?xml version="1.0" encoding="utf-8"?>
<a:theme xmlns:a="http://schemas.openxmlformats.org/drawingml/2006/main" name="Theme1">
  <a:themeElements>
    <a:clrScheme name="Frontline">
      <a:dk1>
        <a:srgbClr val="000000"/>
      </a:dk1>
      <a:lt1>
        <a:srgbClr val="FFFFFF"/>
      </a:lt1>
      <a:dk2>
        <a:srgbClr val="44546A"/>
      </a:dk2>
      <a:lt2>
        <a:srgbClr val="E7E6E6"/>
      </a:lt2>
      <a:accent1>
        <a:srgbClr val="7E4082"/>
      </a:accent1>
      <a:accent2>
        <a:srgbClr val="6BCCB3"/>
      </a:accent2>
      <a:accent3>
        <a:srgbClr val="402B56"/>
      </a:accent3>
      <a:accent4>
        <a:srgbClr val="2B4C59"/>
      </a:accent4>
      <a:accent5>
        <a:srgbClr val="E56953"/>
      </a:accent5>
      <a:accent6>
        <a:srgbClr val="4EC3E0"/>
      </a:accent6>
      <a:hlink>
        <a:srgbClr val="E56953"/>
      </a:hlink>
      <a:folHlink>
        <a:srgbClr val="E5695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368444AE-A2CA-4848-9353-CC8276101D8F}" vid="{C55B8DA4-3013-444D-BEE2-453D01ECC28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0A1B90823AE664EACD37295B6A54792" ma:contentTypeVersion="5" ma:contentTypeDescription="Create a new document." ma:contentTypeScope="" ma:versionID="e2e073038c8f6d97e75a1d86c1795a17">
  <xsd:schema xmlns:xsd="http://www.w3.org/2001/XMLSchema" xmlns:xs="http://www.w3.org/2001/XMLSchema" xmlns:p="http://schemas.microsoft.com/office/2006/metadata/properties" xmlns:ns3="554d3c20-af09-4882-b279-a895cded4201" targetNamespace="http://schemas.microsoft.com/office/2006/metadata/properties" ma:root="true" ma:fieldsID="8aa320d54b7ee59d45bca4e3487ee055" ns3:_="">
    <xsd:import namespace="554d3c20-af09-4882-b279-a895cded4201"/>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4d3c20-af09-4882-b279-a895cded4201"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62D5B2B-4A0A-4E1C-B134-3B5906E6D464}">
  <ds:schemaRefs>
    <ds:schemaRef ds:uri="http://schemas.microsoft.com/sharepoint/v3/contenttype/forms"/>
  </ds:schemaRefs>
</ds:datastoreItem>
</file>

<file path=customXml/itemProps2.xml><?xml version="1.0" encoding="utf-8"?>
<ds:datastoreItem xmlns:ds="http://schemas.openxmlformats.org/officeDocument/2006/customXml" ds:itemID="{FD1AB513-450A-49DF-B585-C85BC1B304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4d3c20-af09-4882-b279-a895cded42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9ED869-1BE3-4B7E-AEAB-DFE376A31E6F}">
  <ds:schemaRefs>
    <ds:schemaRef ds:uri="http://schemas.microsoft.com/office/2006/metadata/properties"/>
    <ds:schemaRef ds:uri="http://www.w3.org/XML/1998/namespace"/>
    <ds:schemaRef ds:uri="http://schemas.microsoft.com/office/2006/documentManagement/types"/>
    <ds:schemaRef ds:uri="554d3c20-af09-4882-b279-a895cded4201"/>
    <ds:schemaRef ds:uri="http://purl.org/dc/terms/"/>
    <ds:schemaRef ds:uri="http://purl.org/dc/dcmitype/"/>
    <ds:schemaRef ds:uri="http://purl.org/dc/elements/1.1/"/>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Theme1</Template>
  <TotalTime>877</TotalTime>
  <Words>187</Words>
  <Application>Microsoft Office PowerPoint</Application>
  <PresentationFormat>Widescreen</PresentationFormat>
  <Paragraphs>9</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Theme1</vt:lpstr>
      <vt:lpstr>Logging 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Logging In</dc:title>
  <dc:creator>Jeremy Torres</dc:creator>
  <cp:lastModifiedBy>Jeremy Torres</cp:lastModifiedBy>
  <cp:revision>5</cp:revision>
  <dcterms:created xsi:type="dcterms:W3CDTF">2024-06-13T13:08:03Z</dcterms:created>
  <dcterms:modified xsi:type="dcterms:W3CDTF">2024-07-25T11:57:02Z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0x01010070A1B90823AE664EACD37295B6A54792</vt:lpwstr>
  </property>
</Properties>
</file>