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366" r:id="rId5"/>
    <p:sldId id="357" r:id="rId6"/>
    <p:sldId id="358" r:id="rId7"/>
    <p:sldId id="359" r:id="rId8"/>
    <p:sldId id="367" r:id="rId9"/>
    <p:sldId id="368" r:id="rId10"/>
    <p:sldId id="369" r:id="rId11"/>
    <p:sldId id="3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t Purple w/ Dk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3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Starter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AA46C4-B71E-5C46-8036-FD7BF5E4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0C720ACE-9230-0540-A25F-3B10C85F8FD6}"/>
              </a:ext>
            </a:extLst>
          </p:cNvPr>
          <p:cNvSpPr/>
          <p:nvPr/>
        </p:nvSpPr>
        <p:spPr>
          <a:xfrm>
            <a:off x="972706" y="1438656"/>
            <a:ext cx="11408229" cy="3980688"/>
          </a:xfrm>
          <a:custGeom>
            <a:avLst/>
            <a:gdLst>
              <a:gd name="connsiteX0" fmla="*/ 2743200 w 15544800"/>
              <a:gd name="connsiteY0" fmla="*/ 0 h 5486400"/>
              <a:gd name="connsiteX1" fmla="*/ 15544800 w 15544800"/>
              <a:gd name="connsiteY1" fmla="*/ 0 h 5486400"/>
              <a:gd name="connsiteX2" fmla="*/ 15544800 w 15544800"/>
              <a:gd name="connsiteY2" fmla="*/ 5486400 h 5486400"/>
              <a:gd name="connsiteX3" fmla="*/ 2743200 w 15544800"/>
              <a:gd name="connsiteY3" fmla="*/ 5486400 h 5486400"/>
              <a:gd name="connsiteX4" fmla="*/ 0 w 15544800"/>
              <a:gd name="connsiteY4" fmla="*/ 2743200 h 5486400"/>
              <a:gd name="connsiteX5" fmla="*/ 2743200 w 15544800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5544800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7079686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343" h="548640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4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Ender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D06381-41A6-134E-B960-0BD2B4F6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72FA96F7-B0C3-C04F-B4CF-0BF7BFBB3031}"/>
              </a:ext>
            </a:extLst>
          </p:cNvPr>
          <p:cNvSpPr/>
          <p:nvPr/>
        </p:nvSpPr>
        <p:spPr>
          <a:xfrm flipH="1">
            <a:off x="-149513" y="1438656"/>
            <a:ext cx="11408229" cy="3980688"/>
          </a:xfrm>
          <a:custGeom>
            <a:avLst/>
            <a:gdLst>
              <a:gd name="connsiteX0" fmla="*/ 2743200 w 15544800"/>
              <a:gd name="connsiteY0" fmla="*/ 0 h 5486400"/>
              <a:gd name="connsiteX1" fmla="*/ 15544800 w 15544800"/>
              <a:gd name="connsiteY1" fmla="*/ 0 h 5486400"/>
              <a:gd name="connsiteX2" fmla="*/ 15544800 w 15544800"/>
              <a:gd name="connsiteY2" fmla="*/ 5486400 h 5486400"/>
              <a:gd name="connsiteX3" fmla="*/ 2743200 w 15544800"/>
              <a:gd name="connsiteY3" fmla="*/ 5486400 h 5486400"/>
              <a:gd name="connsiteX4" fmla="*/ 0 w 15544800"/>
              <a:gd name="connsiteY4" fmla="*/ 2743200 h 5486400"/>
              <a:gd name="connsiteX5" fmla="*/ 2743200 w 15544800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5544800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  <a:gd name="connsiteX0" fmla="*/ 2743200 w 17112343"/>
              <a:gd name="connsiteY0" fmla="*/ 0 h 5486400"/>
              <a:gd name="connsiteX1" fmla="*/ 17112343 w 17112343"/>
              <a:gd name="connsiteY1" fmla="*/ 0 h 5486400"/>
              <a:gd name="connsiteX2" fmla="*/ 17079686 w 17112343"/>
              <a:gd name="connsiteY2" fmla="*/ 5486400 h 5486400"/>
              <a:gd name="connsiteX3" fmla="*/ 2743200 w 17112343"/>
              <a:gd name="connsiteY3" fmla="*/ 5486400 h 5486400"/>
              <a:gd name="connsiteX4" fmla="*/ 0 w 17112343"/>
              <a:gd name="connsiteY4" fmla="*/ 2743200 h 5486400"/>
              <a:gd name="connsiteX5" fmla="*/ 2743200 w 17112343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343" h="5486400">
                <a:moveTo>
                  <a:pt x="2743200" y="0"/>
                </a:moveTo>
                <a:lnTo>
                  <a:pt x="17112343" y="0"/>
                </a:lnTo>
                <a:lnTo>
                  <a:pt x="17079686" y="5486400"/>
                </a:lnTo>
                <a:lnTo>
                  <a:pt x="2743200" y="5486400"/>
                </a:ln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0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1/2 - Purple Title and Logo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/>
        </p:nvSpPr>
        <p:spPr>
          <a:xfrm>
            <a:off x="6096001" y="1438470"/>
            <a:ext cx="6156207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A850ED-756B-054D-9040-03F9CE826E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38276"/>
            <a:ext cx="6096000" cy="3981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525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1/2 - Purple Title and Logo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/>
        </p:nvSpPr>
        <p:spPr>
          <a:xfrm>
            <a:off x="-110837" y="1438470"/>
            <a:ext cx="6218559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A850ED-756B-054D-9040-03F9CE826E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7722" y="1438470"/>
            <a:ext cx="6096000" cy="3981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745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(Top Half)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/>
        </p:nvSpPr>
        <p:spPr>
          <a:xfrm>
            <a:off x="0" y="1438470"/>
            <a:ext cx="12192000" cy="22566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5538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(Top Third)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/>
        </p:nvSpPr>
        <p:spPr>
          <a:xfrm>
            <a:off x="0" y="1438470"/>
            <a:ext cx="12192000" cy="27068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38765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(Top Half)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8A66BED-EC7D-8247-94F2-49A6AC3BD4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12192000" cy="243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783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9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 Green Line Accent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95E8F20-2A3A-034B-A088-3A801A9A0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72133" y="0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4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 Green Line Accent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5E8F20-2A3A-034B-A088-3A801A9A0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72133" y="0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8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Lt Purple w/ Lt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425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39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5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 Green Crosshatch Accent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A5025F-149B-0943-9648-C0FE77084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439400" y="0"/>
            <a:ext cx="1752600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 Green Crosshatch Accent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9861984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A5025F-149B-0943-9648-C0FE77084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439400" y="0"/>
            <a:ext cx="1752600" cy="216746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A37C3CC-213D-284D-84EA-72794D367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1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8530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White Blank w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686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White Blank w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9948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White w/ Titl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975955-D954-B848-8BB7-DD722EBE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White w/ Title and Image Right and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975955-D954-B848-8BB7-DD722EBE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8C078C-14EF-E549-B3BD-C51C7BE5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02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White w/ Title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9E7CC9-B1A5-2D44-8B2F-8B707749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88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Purple Left and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76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Purple Left and Title Righ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F2AAB8-5199-8E44-A902-14D415CE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872133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 Slide Lt Purple w/ Dk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58482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Purple Right an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00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Purple Right and Title Left and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27E210-3EC7-B345-92E4-99BB16605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1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Purple Right and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Purple and Title Righ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Color">
            <a:extLst>
              <a:ext uri="{FF2B5EF4-FFF2-40B4-BE49-F238E27FC236}">
                <a16:creationId xmlns:a16="http://schemas.microsoft.com/office/drawing/2014/main" id="{A72F9498-4D11-1E4E-8F96-D54CC4C9D52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3CAF36-1D86-4344-937D-829DE19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7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Tint">
            <a:extLst>
              <a:ext uri="{FF2B5EF4-FFF2-40B4-BE49-F238E27FC236}">
                <a16:creationId xmlns:a16="http://schemas.microsoft.com/office/drawing/2014/main" id="{DD0B8E90-4F55-D843-9158-E7949E2B493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8267-6C57-AF4A-8C3C-EBB2F4BE02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6635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Title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57E1A-27AD-C149-B2C0-144B2AA9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Tint">
            <a:extLst>
              <a:ext uri="{FF2B5EF4-FFF2-40B4-BE49-F238E27FC236}">
                <a16:creationId xmlns:a16="http://schemas.microsoft.com/office/drawing/2014/main" id="{F018EEEE-5986-1745-9125-48E4EF82BE0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9187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 Title Left with Corner Acc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57E1A-27AD-C149-B2C0-144B2AA9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Tint">
            <a:extLst>
              <a:ext uri="{FF2B5EF4-FFF2-40B4-BE49-F238E27FC236}">
                <a16:creationId xmlns:a16="http://schemas.microsoft.com/office/drawing/2014/main" id="{F018EEEE-5986-1745-9125-48E4EF82BE0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58B08-4D22-1544-8943-E46F9A65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8E3FC5-00D5-EB47-A4C2-1992B4375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 with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CB7C9E-03B8-354D-B8D0-7EA03B47D2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66D7D4A8-B9CF-C84D-B563-05F464F4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192" y="836514"/>
            <a:ext cx="3275541" cy="96096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/>
            </a:lvl2pPr>
            <a:lvl3pPr marL="914446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3" name="Body Text Placeholder">
            <a:extLst>
              <a:ext uri="{FF2B5EF4-FFF2-40B4-BE49-F238E27FC236}">
                <a16:creationId xmlns:a16="http://schemas.microsoft.com/office/drawing/2014/main" id="{E624EB92-9ADA-E84F-BAF9-595242074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192" y="2211290"/>
            <a:ext cx="3275541" cy="28003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bg1"/>
                </a:solidFill>
              </a:defRPr>
            </a:lvl1pPr>
            <a:lvl2pPr marL="457223" indent="0">
              <a:buNone/>
              <a:defRPr sz="1867">
                <a:solidFill>
                  <a:schemeClr val="bg1"/>
                </a:solidFill>
              </a:defRPr>
            </a:lvl2pPr>
            <a:lvl3pPr marL="914446" indent="0">
              <a:buNone/>
              <a:defRPr sz="1867">
                <a:solidFill>
                  <a:schemeClr val="bg1"/>
                </a:solidFill>
              </a:defRPr>
            </a:lvl3pPr>
            <a:lvl4pPr marL="1371669" indent="0">
              <a:buNone/>
              <a:defRPr sz="1867">
                <a:solidFill>
                  <a:schemeClr val="bg1"/>
                </a:solidFill>
              </a:defRPr>
            </a:lvl4pPr>
            <a:lvl5pPr marL="1828891" indent="0"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body text.</a:t>
            </a:r>
          </a:p>
        </p:txBody>
      </p:sp>
    </p:spTree>
    <p:extLst>
      <p:ext uri="{BB962C8B-B14F-4D97-AF65-F5344CB8AC3E}">
        <p14:creationId xmlns:p14="http://schemas.microsoft.com/office/powerpoint/2010/main" val="3532166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99E919-683C-5743-825A-9AF55541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182012-A588-8944-B35E-20607497A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5C39D-320A-CA41-ADD6-3E0B6455C219}"/>
              </a:ext>
            </a:extLst>
          </p:cNvPr>
          <p:cNvSpPr txBox="1"/>
          <p:nvPr/>
        </p:nvSpPr>
        <p:spPr>
          <a:xfrm>
            <a:off x="351691" y="6018172"/>
            <a:ext cx="5580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This slide is for instructional purposes only, and is not to be used in public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6535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 Purple with Acc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C578E3-A570-694D-BFE3-FA5294FD4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8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k Purple with Title and Acc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C578E3-A570-694D-BFE3-FA5294FD4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9333"/>
            <a:ext cx="2319867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 Slide Dk Purple w/ Lt Acc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72485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k Purple with Title and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B4BAD-FBC1-F445-B326-91B81580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k Purple with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81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Stacked with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92FFB-9498-7D47-994E-F96BDB513946}"/>
              </a:ext>
            </a:extLst>
          </p:cNvPr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B4BAD-FBC1-F445-B326-91B81580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2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Stacked with Logo and Acc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92FFB-9498-7D47-994E-F96BDB513946}"/>
              </a:ext>
            </a:extLst>
          </p:cNvPr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B4BAD-FBC1-F445-B326-91B81580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7CCF0F8-7BD8-F549-9A5A-B711BB3CD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595885" y="0"/>
            <a:ext cx="259611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2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Stacked with Acc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92FFB-9498-7D47-994E-F96BDB513946}"/>
              </a:ext>
            </a:extLst>
          </p:cNvPr>
          <p:cNvSpPr/>
          <p:nvPr/>
        </p:nvSpPr>
        <p:spPr>
          <a:xfrm>
            <a:off x="0" y="3429000"/>
            <a:ext cx="12192000" cy="343204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7CCF0F8-7BD8-F549-9A5A-B711BB3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595885" y="0"/>
            <a:ext cx="259611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66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Lt Purple w/ Title Left, Dk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3B48D-77C1-4241-AD0C-2AEAF56D82D0}"/>
              </a:ext>
            </a:extLst>
          </p:cNvPr>
          <p:cNvSpPr/>
          <p:nvPr/>
        </p:nvSpPr>
        <p:spPr>
          <a:xfrm>
            <a:off x="0" y="-6039"/>
            <a:ext cx="6096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/>
        </p:nvSpPr>
        <p:spPr>
          <a:xfrm>
            <a:off x="6096000" y="-6039"/>
            <a:ext cx="60960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33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and Half - Lt Purple w/ Title Right, Dk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3B48D-77C1-4241-AD0C-2AEAF56D82D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133" y="365126"/>
            <a:ext cx="5452067" cy="8416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4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 - Dk Purple w/ Title Left, Lt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3B48D-77C1-4241-AD0C-2AEAF56D82D0}"/>
              </a:ext>
            </a:extLst>
          </p:cNvPr>
          <p:cNvSpPr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619" y="3008184"/>
            <a:ext cx="3579724" cy="84163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3924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 - Lt Purple w/ Title Left, Lt Whi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5F91C9-CC85-0647-BE20-C48FE9970C3A}"/>
              </a:ext>
            </a:extLst>
          </p:cNvPr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D00BD8-BB28-E94F-B502-59BF15676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619" y="3008184"/>
            <a:ext cx="3579724" cy="84163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36775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 Purple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EF0C42-7A16-5C44-85A3-AC26F376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5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k Purple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596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F85-C4BD-4828-B7E2-AE01278BD29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F26F-1DBD-4AD9-8600-0F39E2897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90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- Purple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5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-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97175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ar - Teal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146-00CB-6B47-9880-E06C1FC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512062" cy="84163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D41C0-7DA0-0941-BFED-04F3FA948CEA}"/>
              </a:ext>
            </a:extLst>
          </p:cNvPr>
          <p:cNvSpPr/>
          <p:nvPr/>
        </p:nvSpPr>
        <p:spPr>
          <a:xfrm>
            <a:off x="0" y="1438470"/>
            <a:ext cx="12192000" cy="39810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0DEA53-C844-274C-96EE-1EFFCA66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1049" y="5810269"/>
            <a:ext cx="662028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CF85-C4BD-4828-B7E2-AE01278BD29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F26F-1DBD-4AD9-8600-0F39E2897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F23CEE3-AA86-A842-967B-2480F57F9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0931" y="861872"/>
            <a:ext cx="4791456" cy="133096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31BB2F-CD33-4DF8-9647-4D9BD1346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3" y="861872"/>
            <a:ext cx="1085458" cy="131416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65290FC-C509-4122-AFE5-E8828EB27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Receive on Credit Card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4172D-C745-4410-825C-9E56F6DC9B4E}"/>
              </a:ext>
            </a:extLst>
          </p:cNvPr>
          <p:cNvSpPr txBox="1"/>
          <p:nvPr/>
        </p:nvSpPr>
        <p:spPr>
          <a:xfrm>
            <a:off x="3048000" y="4395787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Nicole Turner, Director of Purchasing</a:t>
            </a:r>
          </a:p>
          <a:p>
            <a:pPr algn="ctr"/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Carlos Gavidia, P-Card Administrator</a:t>
            </a:r>
            <a:endParaRPr lang="en-US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Anston Shockley, Buyer</a:t>
            </a:r>
            <a:endParaRPr lang="en-US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Wendy Cordero, Buyer</a:t>
            </a:r>
            <a:endParaRPr lang="en-US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Jeremy Torres, Buyer</a:t>
            </a: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6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FF1CA0-262B-4D8F-9B6C-DB1AD4AA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22" y="187326"/>
            <a:ext cx="9886950" cy="52575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470E2-A123-47CC-936F-741F7FAEC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3522" y="5628715"/>
            <a:ext cx="9886950" cy="122872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Begin by searching “Credit Card Request Search” from the landing page.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D3BA-FAE2-4F85-ABA1-83EB79DF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" y="85165"/>
            <a:ext cx="1085458" cy="131416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61DEE1C-A76C-48BC-9536-F57EED426A67}"/>
              </a:ext>
            </a:extLst>
          </p:cNvPr>
          <p:cNvSpPr/>
          <p:nvPr/>
        </p:nvSpPr>
        <p:spPr>
          <a:xfrm>
            <a:off x="6320118" y="1680884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6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E5DB64-B674-4587-9334-E80D46CA7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22" y="187326"/>
            <a:ext cx="9886950" cy="52575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470E2-A123-47CC-936F-741F7FAEC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3522" y="5629275"/>
            <a:ext cx="9886950" cy="122872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From here we should only be able the select “My Request”.</a:t>
            </a:r>
          </a:p>
          <a:p>
            <a:pPr algn="l"/>
            <a:r>
              <a:rPr lang="en-US" sz="1200" dirty="0"/>
              <a:t>If we have written down your “Credit Card Request ID” we can search by it now.</a:t>
            </a:r>
          </a:p>
          <a:p>
            <a:pPr algn="l"/>
            <a:r>
              <a:rPr lang="en-US" sz="1200" dirty="0"/>
              <a:t>If we are unsure of our Credit Card Request ID, we can search for it by any of the above criteria.</a:t>
            </a:r>
          </a:p>
          <a:p>
            <a:pPr algn="l"/>
            <a:r>
              <a:rPr lang="en-US" sz="1200" dirty="0"/>
              <a:t>Note: If we search “Actual Status” as “Entered” It will only bring up Credit Card request that need to be received 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D3BA-FAE2-4F85-ABA1-83EB79DF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" y="85165"/>
            <a:ext cx="1085458" cy="131416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EC5308D-1967-4033-B966-D1B5C688942F}"/>
              </a:ext>
            </a:extLst>
          </p:cNvPr>
          <p:cNvSpPr/>
          <p:nvPr/>
        </p:nvSpPr>
        <p:spPr>
          <a:xfrm>
            <a:off x="1945342" y="1883892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7427BA9-1D6F-4FB7-8F97-35CD80359F22}"/>
              </a:ext>
            </a:extLst>
          </p:cNvPr>
          <p:cNvSpPr/>
          <p:nvPr/>
        </p:nvSpPr>
        <p:spPr>
          <a:xfrm>
            <a:off x="1945342" y="2093916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EBA84C2-6534-431A-BD79-EA09C94E131F}"/>
              </a:ext>
            </a:extLst>
          </p:cNvPr>
          <p:cNvSpPr/>
          <p:nvPr/>
        </p:nvSpPr>
        <p:spPr>
          <a:xfrm>
            <a:off x="1945342" y="3245352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1B402-CC86-46E2-903C-C77E22F2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23" y="187325"/>
            <a:ext cx="9886950" cy="52575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470E2-A123-47CC-936F-741F7FAEC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3523" y="5629275"/>
            <a:ext cx="9886950" cy="122872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Once we have identified our desired credit card request, we will click to highlight it, the click the “Enter Actual Amount” button.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D3BA-FAE2-4F85-ABA1-83EB79DF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" y="85165"/>
            <a:ext cx="1085458" cy="131416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C2E21C9-B6B5-4F5D-A910-89ED9C74BEE0}"/>
              </a:ext>
            </a:extLst>
          </p:cNvPr>
          <p:cNvSpPr/>
          <p:nvPr/>
        </p:nvSpPr>
        <p:spPr>
          <a:xfrm>
            <a:off x="1927413" y="2394879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10B791D-A1EA-4502-9796-A77DBCEF80CB}"/>
              </a:ext>
            </a:extLst>
          </p:cNvPr>
          <p:cNvSpPr/>
          <p:nvPr/>
        </p:nvSpPr>
        <p:spPr>
          <a:xfrm rot="10800000">
            <a:off x="5056094" y="3429000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9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CC5E6-AC7F-454F-AD03-FB05C67A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22" y="187325"/>
            <a:ext cx="9886951" cy="52575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470E2-A123-47CC-936F-741F7FAEC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3523" y="5629275"/>
            <a:ext cx="9886950" cy="122872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We will then add the actual amount of the purchase into the “Actual Amount” field.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D3BA-FAE2-4F85-ABA1-83EB79DF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" y="85165"/>
            <a:ext cx="1085458" cy="131416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F9C7F1B-82A1-4EF2-9E0F-9BD4E84DA084}"/>
              </a:ext>
            </a:extLst>
          </p:cNvPr>
          <p:cNvSpPr/>
          <p:nvPr/>
        </p:nvSpPr>
        <p:spPr>
          <a:xfrm>
            <a:off x="5970496" y="2989729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0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CF543-7F28-45A3-96BC-9A6E154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23" y="187325"/>
            <a:ext cx="9886950" cy="52575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470E2-A123-47CC-936F-741F7FAEC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3523" y="5629275"/>
            <a:ext cx="9886950" cy="122872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Our next step is to click “Upload” and add all of our receipts for the credit card purchase.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D3BA-FAE2-4F85-ABA1-83EB79DF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" y="85165"/>
            <a:ext cx="1085458" cy="131416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6536522-F46E-4DEB-8EF4-772A0B21880A}"/>
              </a:ext>
            </a:extLst>
          </p:cNvPr>
          <p:cNvSpPr/>
          <p:nvPr/>
        </p:nvSpPr>
        <p:spPr>
          <a:xfrm>
            <a:off x="1999130" y="4429864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CAA23-481E-4E03-AAD5-2359289DF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22" y="187325"/>
            <a:ext cx="9886951" cy="52575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470E2-A123-47CC-936F-741F7FAEC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3523" y="5629275"/>
            <a:ext cx="9886950" cy="122872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Once we have filled out our required fields and added our receipts we can now click the “Submit Changes” button to submit to AP.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D3BA-FAE2-4F85-ABA1-83EB79DF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" y="85165"/>
            <a:ext cx="1085458" cy="131416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9134B44-F8C1-43A1-BE07-031B1277DCEA}"/>
              </a:ext>
            </a:extLst>
          </p:cNvPr>
          <p:cNvSpPr/>
          <p:nvPr/>
        </p:nvSpPr>
        <p:spPr>
          <a:xfrm>
            <a:off x="4930591" y="4653986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9A7108-29D0-4A94-9219-A339CF272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22" y="187325"/>
            <a:ext cx="9886951" cy="52575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470E2-A123-47CC-936F-741F7FAEC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3523" y="5629275"/>
            <a:ext cx="9886950" cy="1228725"/>
          </a:xfrm>
        </p:spPr>
        <p:txBody>
          <a:bodyPr>
            <a:normAutofit/>
          </a:bodyPr>
          <a:lstStyle/>
          <a:p>
            <a:pPr algn="l"/>
            <a:r>
              <a:rPr lang="en-US" sz="1200" dirty="0"/>
              <a:t>If everything was done correctly we will see the green message indicated. Once AP has processed the approval, and remaining funds will go back to </a:t>
            </a:r>
            <a:r>
              <a:rPr lang="en-US" sz="1200"/>
              <a:t>the budget.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D3BA-FAE2-4F85-ABA1-83EB79DF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" y="85165"/>
            <a:ext cx="1085458" cy="131416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EEE465B-A569-4CB0-B434-9D8018726ED2}"/>
              </a:ext>
            </a:extLst>
          </p:cNvPr>
          <p:cNvSpPr/>
          <p:nvPr/>
        </p:nvSpPr>
        <p:spPr>
          <a:xfrm rot="10800000">
            <a:off x="5453256" y="1946645"/>
            <a:ext cx="878541" cy="502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ontline Education Signs Definitive Agreement to Acquire Perennial EdTech">
            <a:extLst>
              <a:ext uri="{FF2B5EF4-FFF2-40B4-BE49-F238E27FC236}">
                <a16:creationId xmlns:a16="http://schemas.microsoft.com/office/drawing/2014/main" id="{08B02C2A-EAC1-06C4-6BA4-CEBE9AB21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b="1772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70F15B-5672-25DF-9BFB-3C90B426A46A}"/>
              </a:ext>
            </a:extLst>
          </p:cNvPr>
          <p:cNvSpPr txBox="1"/>
          <p:nvPr/>
        </p:nvSpPr>
        <p:spPr>
          <a:xfrm>
            <a:off x="1343025" y="3710613"/>
            <a:ext cx="951547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7C4181"/>
                </a:solidFill>
              </a:rPr>
              <a:t>You have now learned how to Create 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7C4181"/>
                </a:solidFill>
              </a:rPr>
              <a:t>Credit Card Request in Frontline.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7C4181"/>
                </a:solidFill>
              </a:rPr>
              <a:t>If you have additional questions, please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7C4181"/>
                </a:solidFill>
              </a:rPr>
              <a:t>reach </a:t>
            </a:r>
            <a:r>
              <a:rPr lang="en-US" sz="4000">
                <a:solidFill>
                  <a:srgbClr val="7C4181"/>
                </a:solidFill>
              </a:rPr>
              <a:t>out to the </a:t>
            </a:r>
            <a:r>
              <a:rPr lang="en-US" sz="4000" dirty="0">
                <a:solidFill>
                  <a:srgbClr val="7C4181"/>
                </a:solidFill>
              </a:rPr>
              <a:t>P-Card Administrator. </a:t>
            </a:r>
          </a:p>
        </p:txBody>
      </p:sp>
    </p:spTree>
    <p:extLst>
      <p:ext uri="{BB962C8B-B14F-4D97-AF65-F5344CB8AC3E}">
        <p14:creationId xmlns:p14="http://schemas.microsoft.com/office/powerpoint/2010/main" val="19859029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rontli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E4082"/>
      </a:accent1>
      <a:accent2>
        <a:srgbClr val="6BCCB3"/>
      </a:accent2>
      <a:accent3>
        <a:srgbClr val="402B56"/>
      </a:accent3>
      <a:accent4>
        <a:srgbClr val="2B4C59"/>
      </a:accent4>
      <a:accent5>
        <a:srgbClr val="E56953"/>
      </a:accent5>
      <a:accent6>
        <a:srgbClr val="4EC3E0"/>
      </a:accent6>
      <a:hlink>
        <a:srgbClr val="E56953"/>
      </a:hlink>
      <a:folHlink>
        <a:srgbClr val="E569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68444AE-A2CA-4848-9353-CC8276101D8F}" vid="{C55B8DA4-3013-444D-BEE2-453D01ECC28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1B90823AE664EACD37295B6A54792" ma:contentTypeVersion="5" ma:contentTypeDescription="Create a new document." ma:contentTypeScope="" ma:versionID="e2e073038c8f6d97e75a1d86c1795a17">
  <xsd:schema xmlns:xsd="http://www.w3.org/2001/XMLSchema" xmlns:xs="http://www.w3.org/2001/XMLSchema" xmlns:p="http://schemas.microsoft.com/office/2006/metadata/properties" xmlns:ns3="554d3c20-af09-4882-b279-a895cded4201" targetNamespace="http://schemas.microsoft.com/office/2006/metadata/properties" ma:root="true" ma:fieldsID="8aa320d54b7ee59d45bca4e3487ee055" ns3:_="">
    <xsd:import namespace="554d3c20-af09-4882-b279-a895cded420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d3c20-af09-4882-b279-a895cded420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AB513-450A-49DF-B585-C85BC1B30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d3c20-af09-4882-b279-a895cded4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9ED869-1BE3-4B7E-AEAB-DFE376A31E6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54d3c20-af09-4882-b279-a895cded4201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62D5B2B-4A0A-4E1C-B134-3B5906E6D4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</TotalTime>
  <Words>277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Theme1</vt:lpstr>
      <vt:lpstr>Receive on Credit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Logging In</dc:title>
  <dc:creator>Jeremy Torres</dc:creator>
  <cp:lastModifiedBy>Kay Cannon</cp:lastModifiedBy>
  <cp:revision>19</cp:revision>
  <dcterms:created xsi:type="dcterms:W3CDTF">2024-06-13T13:08:03Z</dcterms:created>
  <dcterms:modified xsi:type="dcterms:W3CDTF">2024-07-24T18:55:05Z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0x01010070A1B90823AE664EACD37295B6A54792</vt:lpwstr>
  </property>
</Properties>
</file>