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369" r:id="rId2"/>
    <p:sldId id="352" r:id="rId3"/>
    <p:sldId id="370" r:id="rId4"/>
    <p:sldId id="371" r:id="rId5"/>
    <p:sldId id="372" r:id="rId6"/>
    <p:sldId id="373"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72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Lt Purple w/ Dk Acc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14259"/>
            <a:ext cx="9144000" cy="2387600"/>
          </a:xfrm>
        </p:spPr>
        <p:txBody>
          <a:bodyPr anchor="b"/>
          <a:lstStyle>
            <a:lvl1pPr algn="ctr">
              <a:defRPr sz="6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993934"/>
            <a:ext cx="9144000" cy="1655762"/>
          </a:xfrm>
        </p:spPr>
        <p:txBody>
          <a:bodyPr/>
          <a:lstStyle>
            <a:lvl1pPr marL="0" indent="0" algn="ctr">
              <a:buNone/>
              <a:defRPr sz="2400">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54324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urple Bar Starter - Purple 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EAA46C4-B71E-5C46-8036-FD7BF5E41F55}"/>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10" name="Freeform: Shape 8">
            <a:extLst>
              <a:ext uri="{FF2B5EF4-FFF2-40B4-BE49-F238E27FC236}">
                <a16:creationId xmlns:a16="http://schemas.microsoft.com/office/drawing/2014/main" id="{0C720ACE-9230-0540-A25F-3B10C85F8FD6}"/>
              </a:ext>
            </a:extLst>
          </p:cNvPr>
          <p:cNvSpPr/>
          <p:nvPr/>
        </p:nvSpPr>
        <p:spPr>
          <a:xfrm>
            <a:off x="972706" y="1438656"/>
            <a:ext cx="11408229" cy="3980688"/>
          </a:xfrm>
          <a:custGeom>
            <a:avLst/>
            <a:gdLst>
              <a:gd name="connsiteX0" fmla="*/ 2743200 w 15544800"/>
              <a:gd name="connsiteY0" fmla="*/ 0 h 5486400"/>
              <a:gd name="connsiteX1" fmla="*/ 15544800 w 15544800"/>
              <a:gd name="connsiteY1" fmla="*/ 0 h 5486400"/>
              <a:gd name="connsiteX2" fmla="*/ 15544800 w 15544800"/>
              <a:gd name="connsiteY2" fmla="*/ 5486400 h 5486400"/>
              <a:gd name="connsiteX3" fmla="*/ 2743200 w 15544800"/>
              <a:gd name="connsiteY3" fmla="*/ 5486400 h 5486400"/>
              <a:gd name="connsiteX4" fmla="*/ 0 w 15544800"/>
              <a:gd name="connsiteY4" fmla="*/ 2743200 h 5486400"/>
              <a:gd name="connsiteX5" fmla="*/ 2743200 w 15544800"/>
              <a:gd name="connsiteY5" fmla="*/ 0 h 5486400"/>
              <a:gd name="connsiteX0" fmla="*/ 2743200 w 17112343"/>
              <a:gd name="connsiteY0" fmla="*/ 0 h 5486400"/>
              <a:gd name="connsiteX1" fmla="*/ 17112343 w 17112343"/>
              <a:gd name="connsiteY1" fmla="*/ 0 h 5486400"/>
              <a:gd name="connsiteX2" fmla="*/ 15544800 w 17112343"/>
              <a:gd name="connsiteY2" fmla="*/ 5486400 h 5486400"/>
              <a:gd name="connsiteX3" fmla="*/ 2743200 w 17112343"/>
              <a:gd name="connsiteY3" fmla="*/ 5486400 h 5486400"/>
              <a:gd name="connsiteX4" fmla="*/ 0 w 17112343"/>
              <a:gd name="connsiteY4" fmla="*/ 2743200 h 5486400"/>
              <a:gd name="connsiteX5" fmla="*/ 2743200 w 17112343"/>
              <a:gd name="connsiteY5" fmla="*/ 0 h 5486400"/>
              <a:gd name="connsiteX0" fmla="*/ 2743200 w 17112343"/>
              <a:gd name="connsiteY0" fmla="*/ 0 h 5486400"/>
              <a:gd name="connsiteX1" fmla="*/ 17112343 w 17112343"/>
              <a:gd name="connsiteY1" fmla="*/ 0 h 5486400"/>
              <a:gd name="connsiteX2" fmla="*/ 17079686 w 17112343"/>
              <a:gd name="connsiteY2" fmla="*/ 5486400 h 5486400"/>
              <a:gd name="connsiteX3" fmla="*/ 2743200 w 17112343"/>
              <a:gd name="connsiteY3" fmla="*/ 5486400 h 5486400"/>
              <a:gd name="connsiteX4" fmla="*/ 0 w 17112343"/>
              <a:gd name="connsiteY4" fmla="*/ 2743200 h 5486400"/>
              <a:gd name="connsiteX5" fmla="*/ 2743200 w 17112343"/>
              <a:gd name="connsiteY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12343" h="5486400">
                <a:moveTo>
                  <a:pt x="2743200" y="0"/>
                </a:moveTo>
                <a:lnTo>
                  <a:pt x="17112343" y="0"/>
                </a:lnTo>
                <a:lnTo>
                  <a:pt x="17079686" y="5486400"/>
                </a:lnTo>
                <a:lnTo>
                  <a:pt x="2743200" y="5486400"/>
                </a:lnTo>
                <a:cubicBezTo>
                  <a:pt x="1228172" y="5486400"/>
                  <a:pt x="0" y="4258228"/>
                  <a:pt x="0" y="2743200"/>
                </a:cubicBezTo>
                <a:cubicBezTo>
                  <a:pt x="0" y="1228172"/>
                  <a:pt x="1228172" y="0"/>
                  <a:pt x="2743200" y="0"/>
                </a:cubicBezTo>
                <a:close/>
              </a:path>
            </a:pathLst>
          </a:cu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Tree>
    <p:extLst>
      <p:ext uri="{BB962C8B-B14F-4D97-AF65-F5344CB8AC3E}">
        <p14:creationId xmlns:p14="http://schemas.microsoft.com/office/powerpoint/2010/main" val="3251637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urple Bar Ender - Purpl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DD06381-41A6-134E-B960-0BD2B4F644E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4" name="Freeform: Shape 8">
            <a:extLst>
              <a:ext uri="{FF2B5EF4-FFF2-40B4-BE49-F238E27FC236}">
                <a16:creationId xmlns:a16="http://schemas.microsoft.com/office/drawing/2014/main" id="{72FA96F7-B0C3-C04F-B4CF-0BF7BFBB3031}"/>
              </a:ext>
            </a:extLst>
          </p:cNvPr>
          <p:cNvSpPr/>
          <p:nvPr/>
        </p:nvSpPr>
        <p:spPr>
          <a:xfrm flipH="1">
            <a:off x="-149513" y="1438656"/>
            <a:ext cx="11408229" cy="3980688"/>
          </a:xfrm>
          <a:custGeom>
            <a:avLst/>
            <a:gdLst>
              <a:gd name="connsiteX0" fmla="*/ 2743200 w 15544800"/>
              <a:gd name="connsiteY0" fmla="*/ 0 h 5486400"/>
              <a:gd name="connsiteX1" fmla="*/ 15544800 w 15544800"/>
              <a:gd name="connsiteY1" fmla="*/ 0 h 5486400"/>
              <a:gd name="connsiteX2" fmla="*/ 15544800 w 15544800"/>
              <a:gd name="connsiteY2" fmla="*/ 5486400 h 5486400"/>
              <a:gd name="connsiteX3" fmla="*/ 2743200 w 15544800"/>
              <a:gd name="connsiteY3" fmla="*/ 5486400 h 5486400"/>
              <a:gd name="connsiteX4" fmla="*/ 0 w 15544800"/>
              <a:gd name="connsiteY4" fmla="*/ 2743200 h 5486400"/>
              <a:gd name="connsiteX5" fmla="*/ 2743200 w 15544800"/>
              <a:gd name="connsiteY5" fmla="*/ 0 h 5486400"/>
              <a:gd name="connsiteX0" fmla="*/ 2743200 w 17112343"/>
              <a:gd name="connsiteY0" fmla="*/ 0 h 5486400"/>
              <a:gd name="connsiteX1" fmla="*/ 17112343 w 17112343"/>
              <a:gd name="connsiteY1" fmla="*/ 0 h 5486400"/>
              <a:gd name="connsiteX2" fmla="*/ 15544800 w 17112343"/>
              <a:gd name="connsiteY2" fmla="*/ 5486400 h 5486400"/>
              <a:gd name="connsiteX3" fmla="*/ 2743200 w 17112343"/>
              <a:gd name="connsiteY3" fmla="*/ 5486400 h 5486400"/>
              <a:gd name="connsiteX4" fmla="*/ 0 w 17112343"/>
              <a:gd name="connsiteY4" fmla="*/ 2743200 h 5486400"/>
              <a:gd name="connsiteX5" fmla="*/ 2743200 w 17112343"/>
              <a:gd name="connsiteY5" fmla="*/ 0 h 5486400"/>
              <a:gd name="connsiteX0" fmla="*/ 2743200 w 17112343"/>
              <a:gd name="connsiteY0" fmla="*/ 0 h 5486400"/>
              <a:gd name="connsiteX1" fmla="*/ 17112343 w 17112343"/>
              <a:gd name="connsiteY1" fmla="*/ 0 h 5486400"/>
              <a:gd name="connsiteX2" fmla="*/ 17079686 w 17112343"/>
              <a:gd name="connsiteY2" fmla="*/ 5486400 h 5486400"/>
              <a:gd name="connsiteX3" fmla="*/ 2743200 w 17112343"/>
              <a:gd name="connsiteY3" fmla="*/ 5486400 h 5486400"/>
              <a:gd name="connsiteX4" fmla="*/ 0 w 17112343"/>
              <a:gd name="connsiteY4" fmla="*/ 2743200 h 5486400"/>
              <a:gd name="connsiteX5" fmla="*/ 2743200 w 17112343"/>
              <a:gd name="connsiteY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12343" h="5486400">
                <a:moveTo>
                  <a:pt x="2743200" y="0"/>
                </a:moveTo>
                <a:lnTo>
                  <a:pt x="17112343" y="0"/>
                </a:lnTo>
                <a:lnTo>
                  <a:pt x="17079686" y="5486400"/>
                </a:lnTo>
                <a:lnTo>
                  <a:pt x="2743200" y="5486400"/>
                </a:lnTo>
                <a:cubicBezTo>
                  <a:pt x="1228172" y="5486400"/>
                  <a:pt x="0" y="4258228"/>
                  <a:pt x="0" y="2743200"/>
                </a:cubicBezTo>
                <a:cubicBezTo>
                  <a:pt x="0" y="1228172"/>
                  <a:pt x="1228172" y="0"/>
                  <a:pt x="2743200" y="0"/>
                </a:cubicBezTo>
                <a:close/>
              </a:path>
            </a:pathLst>
          </a:cu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Tree>
    <p:extLst>
      <p:ext uri="{BB962C8B-B14F-4D97-AF65-F5344CB8AC3E}">
        <p14:creationId xmlns:p14="http://schemas.microsoft.com/office/powerpoint/2010/main" val="1916788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urple Bar 1/2 - Purple Title and Logo -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F4D41C0-7DA0-0941-BFED-04F3FA948CEA}"/>
              </a:ext>
            </a:extLst>
          </p:cNvPr>
          <p:cNvSpPr/>
          <p:nvPr/>
        </p:nvSpPr>
        <p:spPr>
          <a:xfrm>
            <a:off x="6096001" y="1438470"/>
            <a:ext cx="6156207" cy="398106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pic>
        <p:nvPicPr>
          <p:cNvPr id="8" name="Graphic 7">
            <a:extLst>
              <a:ext uri="{FF2B5EF4-FFF2-40B4-BE49-F238E27FC236}">
                <a16:creationId xmlns:a16="http://schemas.microsoft.com/office/drawing/2014/main" id="{AB0DEA53-C844-274C-96EE-1EFFCA66B3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
        <p:nvSpPr>
          <p:cNvPr id="4" name="Picture Placeholder 3">
            <a:extLst>
              <a:ext uri="{FF2B5EF4-FFF2-40B4-BE49-F238E27FC236}">
                <a16:creationId xmlns:a16="http://schemas.microsoft.com/office/drawing/2014/main" id="{C9A850ED-756B-054D-9040-03F9CE826E62}"/>
              </a:ext>
            </a:extLst>
          </p:cNvPr>
          <p:cNvSpPr>
            <a:spLocks noGrp="1"/>
          </p:cNvSpPr>
          <p:nvPr>
            <p:ph type="pic" sz="quarter" idx="10"/>
          </p:nvPr>
        </p:nvSpPr>
        <p:spPr>
          <a:xfrm>
            <a:off x="0" y="1438276"/>
            <a:ext cx="6096000" cy="3981450"/>
          </a:xfrm>
        </p:spPr>
        <p:txBody>
          <a:bodyPr/>
          <a:lstStyle/>
          <a:p>
            <a:r>
              <a:rPr lang="en-US"/>
              <a:t>Click icon to add picture</a:t>
            </a:r>
          </a:p>
        </p:txBody>
      </p:sp>
    </p:spTree>
    <p:extLst>
      <p:ext uri="{BB962C8B-B14F-4D97-AF65-F5344CB8AC3E}">
        <p14:creationId xmlns:p14="http://schemas.microsoft.com/office/powerpoint/2010/main" val="2060349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urple Bar 1/2 - Purple Title and Logo -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F4D41C0-7DA0-0941-BFED-04F3FA948CEA}"/>
              </a:ext>
            </a:extLst>
          </p:cNvPr>
          <p:cNvSpPr/>
          <p:nvPr/>
        </p:nvSpPr>
        <p:spPr>
          <a:xfrm>
            <a:off x="-110837" y="1438470"/>
            <a:ext cx="6218559" cy="398106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pic>
        <p:nvPicPr>
          <p:cNvPr id="8" name="Graphic 7">
            <a:extLst>
              <a:ext uri="{FF2B5EF4-FFF2-40B4-BE49-F238E27FC236}">
                <a16:creationId xmlns:a16="http://schemas.microsoft.com/office/drawing/2014/main" id="{AB0DEA53-C844-274C-96EE-1EFFCA66B3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
        <p:nvSpPr>
          <p:cNvPr id="4" name="Picture Placeholder 3">
            <a:extLst>
              <a:ext uri="{FF2B5EF4-FFF2-40B4-BE49-F238E27FC236}">
                <a16:creationId xmlns:a16="http://schemas.microsoft.com/office/drawing/2014/main" id="{C9A850ED-756B-054D-9040-03F9CE826E62}"/>
              </a:ext>
            </a:extLst>
          </p:cNvPr>
          <p:cNvSpPr>
            <a:spLocks noGrp="1"/>
          </p:cNvSpPr>
          <p:nvPr>
            <p:ph type="pic" sz="quarter" idx="10"/>
          </p:nvPr>
        </p:nvSpPr>
        <p:spPr>
          <a:xfrm>
            <a:off x="6107722" y="1438470"/>
            <a:ext cx="6096000" cy="3981450"/>
          </a:xfrm>
        </p:spPr>
        <p:txBody>
          <a:bodyPr/>
          <a:lstStyle/>
          <a:p>
            <a:r>
              <a:rPr lang="en-US"/>
              <a:t>Click icon to add picture</a:t>
            </a:r>
          </a:p>
        </p:txBody>
      </p:sp>
    </p:spTree>
    <p:extLst>
      <p:ext uri="{BB962C8B-B14F-4D97-AF65-F5344CB8AC3E}">
        <p14:creationId xmlns:p14="http://schemas.microsoft.com/office/powerpoint/2010/main" val="2695663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urple Bar (Top Half) - 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F4D41C0-7DA0-0941-BFED-04F3FA948CEA}"/>
              </a:ext>
            </a:extLst>
          </p:cNvPr>
          <p:cNvSpPr/>
          <p:nvPr/>
        </p:nvSpPr>
        <p:spPr>
          <a:xfrm>
            <a:off x="0" y="1438470"/>
            <a:ext cx="12192000" cy="225664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Tree>
    <p:extLst>
      <p:ext uri="{BB962C8B-B14F-4D97-AF65-F5344CB8AC3E}">
        <p14:creationId xmlns:p14="http://schemas.microsoft.com/office/powerpoint/2010/main" val="2726932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urple Bar (Top Third) - 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F4D41C0-7DA0-0941-BFED-04F3FA948CEA}"/>
              </a:ext>
            </a:extLst>
          </p:cNvPr>
          <p:cNvSpPr/>
          <p:nvPr/>
        </p:nvSpPr>
        <p:spPr>
          <a:xfrm>
            <a:off x="0" y="1438470"/>
            <a:ext cx="12192000" cy="270681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Tree>
    <p:extLst>
      <p:ext uri="{BB962C8B-B14F-4D97-AF65-F5344CB8AC3E}">
        <p14:creationId xmlns:p14="http://schemas.microsoft.com/office/powerpoint/2010/main" val="591493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Top Half) - Purple Title a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pic>
        <p:nvPicPr>
          <p:cNvPr id="8" name="Graphic 7">
            <a:extLst>
              <a:ext uri="{FF2B5EF4-FFF2-40B4-BE49-F238E27FC236}">
                <a16:creationId xmlns:a16="http://schemas.microsoft.com/office/drawing/2014/main" id="{AB0DEA53-C844-274C-96EE-1EFFCA66B3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
        <p:nvSpPr>
          <p:cNvPr id="7" name="Picture Placeholder 5">
            <a:extLst>
              <a:ext uri="{FF2B5EF4-FFF2-40B4-BE49-F238E27FC236}">
                <a16:creationId xmlns:a16="http://schemas.microsoft.com/office/drawing/2014/main" id="{58A66BED-EC7D-8247-94F2-49A6AC3BD430}"/>
              </a:ext>
            </a:extLst>
          </p:cNvPr>
          <p:cNvSpPr>
            <a:spLocks noGrp="1"/>
          </p:cNvSpPr>
          <p:nvPr>
            <p:ph type="pic" sz="quarter" idx="11"/>
          </p:nvPr>
        </p:nvSpPr>
        <p:spPr>
          <a:xfrm>
            <a:off x="0" y="1600200"/>
            <a:ext cx="12192000" cy="2438400"/>
          </a:xfrm>
          <a:prstGeom prst="rect">
            <a:avLst/>
          </a:prstGeom>
        </p:spPr>
        <p:txBody>
          <a:bodyPr/>
          <a:lstStyle/>
          <a:p>
            <a:r>
              <a:rPr lang="en-US"/>
              <a:t>Click icon to add picture</a:t>
            </a:r>
            <a:endParaRPr lang="uk-UA"/>
          </a:p>
        </p:txBody>
      </p:sp>
    </p:spTree>
    <p:extLst>
      <p:ext uri="{BB962C8B-B14F-4D97-AF65-F5344CB8AC3E}">
        <p14:creationId xmlns:p14="http://schemas.microsoft.com/office/powerpoint/2010/main" val="2225927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 Purple Title a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pic>
        <p:nvPicPr>
          <p:cNvPr id="8" name="Graphic 7">
            <a:extLst>
              <a:ext uri="{FF2B5EF4-FFF2-40B4-BE49-F238E27FC236}">
                <a16:creationId xmlns:a16="http://schemas.microsoft.com/office/drawing/2014/main" id="{AB0DEA53-C844-274C-96EE-1EFFCA66B3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Tree>
    <p:extLst>
      <p:ext uri="{BB962C8B-B14F-4D97-AF65-F5344CB8AC3E}">
        <p14:creationId xmlns:p14="http://schemas.microsoft.com/office/powerpoint/2010/main" val="1985086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w/ Green Line Accent - Purple Title a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p>
        </p:txBody>
      </p:sp>
      <p:pic>
        <p:nvPicPr>
          <p:cNvPr id="8" name="Graphic 7">
            <a:extLst>
              <a:ext uri="{FF2B5EF4-FFF2-40B4-BE49-F238E27FC236}">
                <a16:creationId xmlns:a16="http://schemas.microsoft.com/office/drawing/2014/main" id="{AB0DEA53-C844-274C-96EE-1EFFCA66B3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pic>
        <p:nvPicPr>
          <p:cNvPr id="4" name="Graphic 3">
            <a:extLst>
              <a:ext uri="{FF2B5EF4-FFF2-40B4-BE49-F238E27FC236}">
                <a16:creationId xmlns:a16="http://schemas.microsoft.com/office/drawing/2014/main" id="{795E8F20-2A3A-034B-A088-3A801A9A0F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9872133" y="0"/>
            <a:ext cx="2319867" cy="1608667"/>
          </a:xfrm>
          <a:prstGeom prst="rect">
            <a:avLst/>
          </a:prstGeom>
        </p:spPr>
      </p:pic>
    </p:spTree>
    <p:extLst>
      <p:ext uri="{BB962C8B-B14F-4D97-AF65-F5344CB8AC3E}">
        <p14:creationId xmlns:p14="http://schemas.microsoft.com/office/powerpoint/2010/main" val="1785491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w/ Green Line Accent - 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p>
        </p:txBody>
      </p:sp>
      <p:pic>
        <p:nvPicPr>
          <p:cNvPr id="4" name="Graphic 3">
            <a:extLst>
              <a:ext uri="{FF2B5EF4-FFF2-40B4-BE49-F238E27FC236}">
                <a16:creationId xmlns:a16="http://schemas.microsoft.com/office/drawing/2014/main" id="{795E8F20-2A3A-034B-A088-3A801A9A0F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9872133" y="0"/>
            <a:ext cx="2319867" cy="1608667"/>
          </a:xfrm>
          <a:prstGeom prst="rect">
            <a:avLst/>
          </a:prstGeom>
        </p:spPr>
      </p:pic>
    </p:spTree>
    <p:extLst>
      <p:ext uri="{BB962C8B-B14F-4D97-AF65-F5344CB8AC3E}">
        <p14:creationId xmlns:p14="http://schemas.microsoft.com/office/powerpoint/2010/main" val="30943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Lt Purple w/ Lt Acc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14259"/>
            <a:ext cx="9144000" cy="2387600"/>
          </a:xfrm>
        </p:spPr>
        <p:txBody>
          <a:bodyPr anchor="b"/>
          <a:lstStyle>
            <a:lvl1pPr algn="ctr">
              <a:defRPr sz="6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993934"/>
            <a:ext cx="9144000" cy="1655762"/>
          </a:xfrm>
        </p:spPr>
        <p:txBody>
          <a:bodyPr/>
          <a:lstStyle>
            <a:lvl1pPr marL="0" indent="0" algn="ctr">
              <a:buNone/>
              <a:defRPr sz="2400">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30549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w/ Green Crosshatch Accent - 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9861984" cy="841633"/>
          </a:xfrm>
        </p:spPr>
        <p:txBody>
          <a:bodyPr/>
          <a:lstStyle>
            <a:lvl1pPr>
              <a:defRPr>
                <a:solidFill>
                  <a:schemeClr val="accent1"/>
                </a:solidFill>
                <a:latin typeface="+mj-lt"/>
              </a:defRPr>
            </a:lvl1pPr>
          </a:lstStyle>
          <a:p>
            <a:r>
              <a:rPr lang="en-US"/>
              <a:t>Click to edit Master title style</a:t>
            </a:r>
            <a:endParaRPr lang="en-US" dirty="0"/>
          </a:p>
        </p:txBody>
      </p:sp>
      <p:pic>
        <p:nvPicPr>
          <p:cNvPr id="5" name="Graphic 4">
            <a:extLst>
              <a:ext uri="{FF2B5EF4-FFF2-40B4-BE49-F238E27FC236}">
                <a16:creationId xmlns:a16="http://schemas.microsoft.com/office/drawing/2014/main" id="{76A5025F-149B-0943-9648-C0FE770848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0439400" y="0"/>
            <a:ext cx="1752600" cy="2167467"/>
          </a:xfrm>
          <a:prstGeom prst="rect">
            <a:avLst/>
          </a:prstGeom>
        </p:spPr>
      </p:pic>
    </p:spTree>
    <p:extLst>
      <p:ext uri="{BB962C8B-B14F-4D97-AF65-F5344CB8AC3E}">
        <p14:creationId xmlns:p14="http://schemas.microsoft.com/office/powerpoint/2010/main" val="2717469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w/ Green Crosshatch Accent - Purple Title a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9861984" cy="841633"/>
          </a:xfrm>
        </p:spPr>
        <p:txBody>
          <a:bodyPr/>
          <a:lstStyle>
            <a:lvl1pPr>
              <a:defRPr>
                <a:solidFill>
                  <a:schemeClr val="accent1"/>
                </a:solidFill>
                <a:latin typeface="+mj-lt"/>
              </a:defRPr>
            </a:lvl1pPr>
          </a:lstStyle>
          <a:p>
            <a:r>
              <a:rPr lang="en-US"/>
              <a:t>Click to edit Master title style</a:t>
            </a:r>
            <a:endParaRPr lang="en-US" dirty="0"/>
          </a:p>
        </p:txBody>
      </p:sp>
      <p:pic>
        <p:nvPicPr>
          <p:cNvPr id="5" name="Graphic 4">
            <a:extLst>
              <a:ext uri="{FF2B5EF4-FFF2-40B4-BE49-F238E27FC236}">
                <a16:creationId xmlns:a16="http://schemas.microsoft.com/office/drawing/2014/main" id="{76A5025F-149B-0943-9648-C0FE770848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0439400" y="0"/>
            <a:ext cx="1752600" cy="2167467"/>
          </a:xfrm>
          <a:prstGeom prst="rect">
            <a:avLst/>
          </a:prstGeom>
        </p:spPr>
      </p:pic>
      <p:pic>
        <p:nvPicPr>
          <p:cNvPr id="4" name="Graphic 3">
            <a:extLst>
              <a:ext uri="{FF2B5EF4-FFF2-40B4-BE49-F238E27FC236}">
                <a16:creationId xmlns:a16="http://schemas.microsoft.com/office/drawing/2014/main" id="{8A37C3CC-213D-284D-84EA-72794D3670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61049" y="5810269"/>
            <a:ext cx="662028" cy="662028"/>
          </a:xfrm>
          <a:prstGeom prst="rect">
            <a:avLst/>
          </a:prstGeom>
        </p:spPr>
      </p:pic>
    </p:spTree>
    <p:extLst>
      <p:ext uri="{BB962C8B-B14F-4D97-AF65-F5344CB8AC3E}">
        <p14:creationId xmlns:p14="http://schemas.microsoft.com/office/powerpoint/2010/main" val="2519694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ull Background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3520111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alf and Half -  White Blank w/ Image R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6096000" y="0"/>
            <a:ext cx="6096000" cy="6858000"/>
          </a:xfrm>
        </p:spPr>
        <p:txBody>
          <a:bodyPr/>
          <a:lstStyle/>
          <a:p>
            <a:r>
              <a:rPr lang="en-US"/>
              <a:t>Click icon to add picture</a:t>
            </a:r>
          </a:p>
        </p:txBody>
      </p:sp>
    </p:spTree>
    <p:extLst>
      <p:ext uri="{BB962C8B-B14F-4D97-AF65-F5344CB8AC3E}">
        <p14:creationId xmlns:p14="http://schemas.microsoft.com/office/powerpoint/2010/main" val="3443806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alf and Half -  White Blank w/ Image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0" y="0"/>
            <a:ext cx="6096000" cy="6858000"/>
          </a:xfrm>
        </p:spPr>
        <p:txBody>
          <a:bodyPr/>
          <a:lstStyle/>
          <a:p>
            <a:r>
              <a:rPr lang="en-US"/>
              <a:t>Click icon to add picture</a:t>
            </a:r>
          </a:p>
        </p:txBody>
      </p:sp>
    </p:spTree>
    <p:extLst>
      <p:ext uri="{BB962C8B-B14F-4D97-AF65-F5344CB8AC3E}">
        <p14:creationId xmlns:p14="http://schemas.microsoft.com/office/powerpoint/2010/main" val="493413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alf and Half -  White w/ Title and Image R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6096000" y="0"/>
            <a:ext cx="6096000" cy="6858000"/>
          </a:xfrm>
        </p:spPr>
        <p:txBody>
          <a:bodyPr/>
          <a:lstStyle/>
          <a:p>
            <a:r>
              <a:rPr lang="en-US"/>
              <a:t>Click icon to add picture</a:t>
            </a:r>
          </a:p>
        </p:txBody>
      </p:sp>
      <p:sp>
        <p:nvSpPr>
          <p:cNvPr id="3" name="Title 1">
            <a:extLst>
              <a:ext uri="{FF2B5EF4-FFF2-40B4-BE49-F238E27FC236}">
                <a16:creationId xmlns:a16="http://schemas.microsoft.com/office/drawing/2014/main" id="{49975955-D954-B848-8BB7-DD722EBE6821}"/>
              </a:ext>
            </a:extLst>
          </p:cNvPr>
          <p:cNvSpPr>
            <a:spLocks noGrp="1"/>
          </p:cNvSpPr>
          <p:nvPr>
            <p:ph type="title"/>
          </p:nvPr>
        </p:nvSpPr>
        <p:spPr>
          <a:xfrm>
            <a:off x="339133" y="365126"/>
            <a:ext cx="5452067" cy="841633"/>
          </a:xfrm>
        </p:spPr>
        <p:txBody>
          <a:bodyPr/>
          <a:lstStyle>
            <a:lvl1pPr>
              <a:defRPr>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813894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alf and Half -  White w/ Title and Image Right and Corner Acc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6096000" y="0"/>
            <a:ext cx="6096000" cy="6858000"/>
          </a:xfrm>
        </p:spPr>
        <p:txBody>
          <a:bodyPr/>
          <a:lstStyle/>
          <a:p>
            <a:r>
              <a:rPr lang="en-US"/>
              <a:t>Click icon to add picture</a:t>
            </a:r>
          </a:p>
        </p:txBody>
      </p:sp>
      <p:sp>
        <p:nvSpPr>
          <p:cNvPr id="3" name="Title 1">
            <a:extLst>
              <a:ext uri="{FF2B5EF4-FFF2-40B4-BE49-F238E27FC236}">
                <a16:creationId xmlns:a16="http://schemas.microsoft.com/office/drawing/2014/main" id="{49975955-D954-B848-8BB7-DD722EBE6821}"/>
              </a:ext>
            </a:extLst>
          </p:cNvPr>
          <p:cNvSpPr>
            <a:spLocks noGrp="1"/>
          </p:cNvSpPr>
          <p:nvPr>
            <p:ph type="title"/>
          </p:nvPr>
        </p:nvSpPr>
        <p:spPr>
          <a:xfrm>
            <a:off x="339133" y="365126"/>
            <a:ext cx="5452067" cy="841633"/>
          </a:xfrm>
        </p:spPr>
        <p:txBody>
          <a:bodyPr/>
          <a:lstStyle>
            <a:lvl1pPr>
              <a:defRPr>
                <a:solidFill>
                  <a:schemeClr val="accent1"/>
                </a:solidFill>
                <a:latin typeface="+mj-lt"/>
              </a:defRPr>
            </a:lvl1pPr>
          </a:lstStyle>
          <a:p>
            <a:r>
              <a:rPr lang="en-US"/>
              <a:t>Click to edit Master title style</a:t>
            </a:r>
          </a:p>
        </p:txBody>
      </p:sp>
      <p:pic>
        <p:nvPicPr>
          <p:cNvPr id="4" name="Graphic 3">
            <a:extLst>
              <a:ext uri="{FF2B5EF4-FFF2-40B4-BE49-F238E27FC236}">
                <a16:creationId xmlns:a16="http://schemas.microsoft.com/office/drawing/2014/main" id="{9E8C078C-14EF-E549-B3BD-C51C7BE50C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249333"/>
            <a:ext cx="2319867" cy="1608667"/>
          </a:xfrm>
          <a:prstGeom prst="rect">
            <a:avLst/>
          </a:prstGeom>
        </p:spPr>
      </p:pic>
    </p:spTree>
    <p:extLst>
      <p:ext uri="{BB962C8B-B14F-4D97-AF65-F5344CB8AC3E}">
        <p14:creationId xmlns:p14="http://schemas.microsoft.com/office/powerpoint/2010/main" val="1684347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alf and Half -  White w/ Title and Image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0" y="0"/>
            <a:ext cx="6096000" cy="6858000"/>
          </a:xfrm>
        </p:spPr>
        <p:txBody>
          <a:bodyPr/>
          <a:lstStyle/>
          <a:p>
            <a:r>
              <a:rPr lang="en-US"/>
              <a:t>Click icon to add picture</a:t>
            </a:r>
          </a:p>
        </p:txBody>
      </p:sp>
      <p:sp>
        <p:nvSpPr>
          <p:cNvPr id="3" name="Title 1">
            <a:extLst>
              <a:ext uri="{FF2B5EF4-FFF2-40B4-BE49-F238E27FC236}">
                <a16:creationId xmlns:a16="http://schemas.microsoft.com/office/drawing/2014/main" id="{809E7CC9-B1A5-2D44-8B2F-8B707749CAE7}"/>
              </a:ext>
            </a:extLst>
          </p:cNvPr>
          <p:cNvSpPr>
            <a:spLocks noGrp="1"/>
          </p:cNvSpPr>
          <p:nvPr>
            <p:ph type="title"/>
          </p:nvPr>
        </p:nvSpPr>
        <p:spPr>
          <a:xfrm>
            <a:off x="6411687" y="365126"/>
            <a:ext cx="5452067" cy="841633"/>
          </a:xfrm>
        </p:spPr>
        <p:txBody>
          <a:bodyPr/>
          <a:lstStyle>
            <a:lvl1pPr>
              <a:defRPr>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934489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alf and Half -  Purple Left and Title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2F9498-4D11-1E4E-8F96-D54CC4C9D525}"/>
              </a:ext>
            </a:extLst>
          </p:cNvPr>
          <p:cNvSpPr/>
          <p:nvPr/>
        </p:nvSpPr>
        <p:spPr>
          <a:xfrm>
            <a:off x="0" y="0"/>
            <a:ext cx="6096000" cy="6858000"/>
          </a:xfrm>
          <a:prstGeom prst="rect">
            <a:avLst/>
          </a:prstGeom>
          <a:gradFill flip="none" rotWithShape="1">
            <a:gsLst>
              <a:gs pos="0">
                <a:schemeClr val="accent3"/>
              </a:gs>
              <a:gs pos="99000">
                <a:schemeClr val="accent1"/>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 name="Title 1">
            <a:extLst>
              <a:ext uri="{FF2B5EF4-FFF2-40B4-BE49-F238E27FC236}">
                <a16:creationId xmlns:a16="http://schemas.microsoft.com/office/drawing/2014/main" id="{E63CAF36-1D86-4344-937D-829DE199DB62}"/>
              </a:ext>
            </a:extLst>
          </p:cNvPr>
          <p:cNvSpPr>
            <a:spLocks noGrp="1"/>
          </p:cNvSpPr>
          <p:nvPr>
            <p:ph type="title"/>
          </p:nvPr>
        </p:nvSpPr>
        <p:spPr>
          <a:xfrm>
            <a:off x="6411687" y="365126"/>
            <a:ext cx="5452067" cy="841633"/>
          </a:xfrm>
        </p:spPr>
        <p:txBody>
          <a:bodyPr/>
          <a:lstStyle>
            <a:lvl1pPr>
              <a:defRPr>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518413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alf and Half -  Purple Left and Title Right with Corner Acc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2F9498-4D11-1E4E-8F96-D54CC4C9D525}"/>
              </a:ext>
            </a:extLst>
          </p:cNvPr>
          <p:cNvSpPr/>
          <p:nvPr/>
        </p:nvSpPr>
        <p:spPr>
          <a:xfrm>
            <a:off x="0" y="0"/>
            <a:ext cx="6096000" cy="6858000"/>
          </a:xfrm>
          <a:prstGeom prst="rect">
            <a:avLst/>
          </a:prstGeom>
          <a:gradFill flip="none" rotWithShape="1">
            <a:gsLst>
              <a:gs pos="0">
                <a:schemeClr val="accent3"/>
              </a:gs>
              <a:gs pos="99000">
                <a:schemeClr val="accent1"/>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 name="Title 1">
            <a:extLst>
              <a:ext uri="{FF2B5EF4-FFF2-40B4-BE49-F238E27FC236}">
                <a16:creationId xmlns:a16="http://schemas.microsoft.com/office/drawing/2014/main" id="{E63CAF36-1D86-4344-937D-829DE199DB62}"/>
              </a:ext>
            </a:extLst>
          </p:cNvPr>
          <p:cNvSpPr>
            <a:spLocks noGrp="1"/>
          </p:cNvSpPr>
          <p:nvPr>
            <p:ph type="title"/>
          </p:nvPr>
        </p:nvSpPr>
        <p:spPr>
          <a:xfrm>
            <a:off x="6411687" y="365126"/>
            <a:ext cx="5452067" cy="841633"/>
          </a:xfrm>
        </p:spPr>
        <p:txBody>
          <a:bodyPr/>
          <a:lstStyle>
            <a:lvl1pPr>
              <a:defRPr>
                <a:solidFill>
                  <a:schemeClr val="accent1"/>
                </a:solidFill>
                <a:latin typeface="+mj-lt"/>
              </a:defRPr>
            </a:lvl1pPr>
          </a:lstStyle>
          <a:p>
            <a:r>
              <a:rPr lang="en-US"/>
              <a:t>Click to edit Master title style</a:t>
            </a:r>
          </a:p>
        </p:txBody>
      </p:sp>
      <p:pic>
        <p:nvPicPr>
          <p:cNvPr id="4" name="Graphic 3">
            <a:extLst>
              <a:ext uri="{FF2B5EF4-FFF2-40B4-BE49-F238E27FC236}">
                <a16:creationId xmlns:a16="http://schemas.microsoft.com/office/drawing/2014/main" id="{2AF2AAB8-5199-8E44-A902-14D415CED9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9872133" y="5249333"/>
            <a:ext cx="2319867" cy="1608667"/>
          </a:xfrm>
          <a:prstGeom prst="rect">
            <a:avLst/>
          </a:prstGeom>
        </p:spPr>
      </p:pic>
    </p:spTree>
    <p:extLst>
      <p:ext uri="{BB962C8B-B14F-4D97-AF65-F5344CB8AC3E}">
        <p14:creationId xmlns:p14="http://schemas.microsoft.com/office/powerpoint/2010/main" val="1131269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b-Title Slide Lt Purple w/ Dk Acc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235200"/>
            <a:ext cx="9144000" cy="2387600"/>
          </a:xfrm>
        </p:spPr>
        <p:txBody>
          <a:bodyPr anchor="ctr"/>
          <a:lstStyle>
            <a:lvl1pPr algn="ctr">
              <a:defRPr sz="6000" b="1">
                <a:solidFill>
                  <a:schemeClr val="bg1"/>
                </a:solidFill>
              </a:defRPr>
            </a:lvl1pPr>
          </a:lstStyle>
          <a:p>
            <a:r>
              <a:rPr lang="en-US" dirty="0"/>
              <a:t>Click to edit Section title</a:t>
            </a:r>
          </a:p>
        </p:txBody>
      </p:sp>
    </p:spTree>
    <p:extLst>
      <p:ext uri="{BB962C8B-B14F-4D97-AF65-F5344CB8AC3E}">
        <p14:creationId xmlns:p14="http://schemas.microsoft.com/office/powerpoint/2010/main" val="14697795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Half and Half -  Purple Right and Title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2F9498-4D11-1E4E-8F96-D54CC4C9D525}"/>
              </a:ext>
            </a:extLst>
          </p:cNvPr>
          <p:cNvSpPr/>
          <p:nvPr/>
        </p:nvSpPr>
        <p:spPr>
          <a:xfrm>
            <a:off x="6096000" y="0"/>
            <a:ext cx="6096000" cy="6858000"/>
          </a:xfrm>
          <a:prstGeom prst="rect">
            <a:avLst/>
          </a:prstGeom>
          <a:gradFill flip="none" rotWithShape="1">
            <a:gsLst>
              <a:gs pos="0">
                <a:schemeClr val="accent3"/>
              </a:gs>
              <a:gs pos="99000">
                <a:schemeClr val="accent1"/>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 name="Title 1">
            <a:extLst>
              <a:ext uri="{FF2B5EF4-FFF2-40B4-BE49-F238E27FC236}">
                <a16:creationId xmlns:a16="http://schemas.microsoft.com/office/drawing/2014/main" id="{E63CAF36-1D86-4344-937D-829DE199DB62}"/>
              </a:ext>
            </a:extLst>
          </p:cNvPr>
          <p:cNvSpPr>
            <a:spLocks noGrp="1"/>
          </p:cNvSpPr>
          <p:nvPr>
            <p:ph type="title"/>
          </p:nvPr>
        </p:nvSpPr>
        <p:spPr>
          <a:xfrm>
            <a:off x="339133" y="365126"/>
            <a:ext cx="5452067" cy="841633"/>
          </a:xfrm>
        </p:spPr>
        <p:txBody>
          <a:bodyPr/>
          <a:lstStyle>
            <a:lvl1pPr>
              <a:defRPr>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303066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alf and Half -  Purple Right and Title Left and Corner Acc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2F9498-4D11-1E4E-8F96-D54CC4C9D525}"/>
              </a:ext>
            </a:extLst>
          </p:cNvPr>
          <p:cNvSpPr/>
          <p:nvPr/>
        </p:nvSpPr>
        <p:spPr>
          <a:xfrm>
            <a:off x="6096000" y="0"/>
            <a:ext cx="6096000" cy="6858000"/>
          </a:xfrm>
          <a:prstGeom prst="rect">
            <a:avLst/>
          </a:prstGeom>
          <a:gradFill flip="none" rotWithShape="1">
            <a:gsLst>
              <a:gs pos="0">
                <a:schemeClr val="accent3"/>
              </a:gs>
              <a:gs pos="99000">
                <a:schemeClr val="accent1"/>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 name="Title 1">
            <a:extLst>
              <a:ext uri="{FF2B5EF4-FFF2-40B4-BE49-F238E27FC236}">
                <a16:creationId xmlns:a16="http://schemas.microsoft.com/office/drawing/2014/main" id="{E63CAF36-1D86-4344-937D-829DE199DB62}"/>
              </a:ext>
            </a:extLst>
          </p:cNvPr>
          <p:cNvSpPr>
            <a:spLocks noGrp="1"/>
          </p:cNvSpPr>
          <p:nvPr>
            <p:ph type="title"/>
          </p:nvPr>
        </p:nvSpPr>
        <p:spPr>
          <a:xfrm>
            <a:off x="339133" y="365126"/>
            <a:ext cx="5452067" cy="841633"/>
          </a:xfrm>
        </p:spPr>
        <p:txBody>
          <a:bodyPr/>
          <a:lstStyle>
            <a:lvl1pPr>
              <a:defRPr>
                <a:solidFill>
                  <a:schemeClr val="accent1"/>
                </a:solidFill>
                <a:latin typeface="+mj-lt"/>
              </a:defRPr>
            </a:lvl1pPr>
          </a:lstStyle>
          <a:p>
            <a:r>
              <a:rPr lang="en-US"/>
              <a:t>Click to edit Master title style</a:t>
            </a:r>
          </a:p>
        </p:txBody>
      </p:sp>
      <p:pic>
        <p:nvPicPr>
          <p:cNvPr id="4" name="Graphic 3">
            <a:extLst>
              <a:ext uri="{FF2B5EF4-FFF2-40B4-BE49-F238E27FC236}">
                <a16:creationId xmlns:a16="http://schemas.microsoft.com/office/drawing/2014/main" id="{BF27E210-3EC7-B345-92E4-99BB166052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249333"/>
            <a:ext cx="2319867" cy="1608667"/>
          </a:xfrm>
          <a:prstGeom prst="rect">
            <a:avLst/>
          </a:prstGeom>
        </p:spPr>
      </p:pic>
    </p:spTree>
    <p:extLst>
      <p:ext uri="{BB962C8B-B14F-4D97-AF65-F5344CB8AC3E}">
        <p14:creationId xmlns:p14="http://schemas.microsoft.com/office/powerpoint/2010/main" val="90375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Half and Half -  Purple Right and Title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2F9498-4D11-1E4E-8F96-D54CC4C9D525}"/>
              </a:ext>
            </a:extLst>
          </p:cNvPr>
          <p:cNvSpPr/>
          <p:nvPr/>
        </p:nvSpPr>
        <p:spPr>
          <a:xfrm>
            <a:off x="6096000" y="0"/>
            <a:ext cx="6096000" cy="6858000"/>
          </a:xfrm>
          <a:prstGeom prst="rect">
            <a:avLst/>
          </a:prstGeom>
          <a:gradFill flip="none" rotWithShape="1">
            <a:gsLst>
              <a:gs pos="0">
                <a:schemeClr val="accent3"/>
              </a:gs>
              <a:gs pos="99000">
                <a:schemeClr val="accent1"/>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 name="Title 1">
            <a:extLst>
              <a:ext uri="{FF2B5EF4-FFF2-40B4-BE49-F238E27FC236}">
                <a16:creationId xmlns:a16="http://schemas.microsoft.com/office/drawing/2014/main" id="{E63CAF36-1D86-4344-937D-829DE199DB62}"/>
              </a:ext>
            </a:extLst>
          </p:cNvPr>
          <p:cNvSpPr>
            <a:spLocks noGrp="1"/>
          </p:cNvSpPr>
          <p:nvPr>
            <p:ph type="title"/>
          </p:nvPr>
        </p:nvSpPr>
        <p:spPr>
          <a:xfrm>
            <a:off x="6411687" y="365126"/>
            <a:ext cx="5452067" cy="841633"/>
          </a:xfrm>
        </p:spPr>
        <p:txBody>
          <a:bodyPr/>
          <a:lstStyle>
            <a:lvl1pPr>
              <a:defRPr>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636398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alf and Half -  Purple and Title Right, Image Left">
    <p:spTree>
      <p:nvGrpSpPr>
        <p:cNvPr id="1" name=""/>
        <p:cNvGrpSpPr/>
        <p:nvPr/>
      </p:nvGrpSpPr>
      <p:grpSpPr>
        <a:xfrm>
          <a:off x="0" y="0"/>
          <a:ext cx="0" cy="0"/>
          <a:chOff x="0" y="0"/>
          <a:chExt cx="0" cy="0"/>
        </a:xfrm>
      </p:grpSpPr>
      <p:sp>
        <p:nvSpPr>
          <p:cNvPr id="6" name="Background Color">
            <a:extLst>
              <a:ext uri="{FF2B5EF4-FFF2-40B4-BE49-F238E27FC236}">
                <a16:creationId xmlns:a16="http://schemas.microsoft.com/office/drawing/2014/main" id="{A72F9498-4D11-1E4E-8F96-D54CC4C9D525}"/>
              </a:ext>
            </a:extLst>
          </p:cNvPr>
          <p:cNvSpPr/>
          <p:nvPr/>
        </p:nvSpPr>
        <p:spPr>
          <a:xfrm>
            <a:off x="6096000" y="0"/>
            <a:ext cx="6096000" cy="6858000"/>
          </a:xfrm>
          <a:prstGeom prst="rect">
            <a:avLst/>
          </a:prstGeom>
          <a:gradFill flip="none" rotWithShape="1">
            <a:gsLst>
              <a:gs pos="0">
                <a:schemeClr val="accent3"/>
              </a:gs>
              <a:gs pos="99000">
                <a:schemeClr val="accent1"/>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 name="Title 1">
            <a:extLst>
              <a:ext uri="{FF2B5EF4-FFF2-40B4-BE49-F238E27FC236}">
                <a16:creationId xmlns:a16="http://schemas.microsoft.com/office/drawing/2014/main" id="{E63CAF36-1D86-4344-937D-829DE199DB62}"/>
              </a:ext>
            </a:extLst>
          </p:cNvPr>
          <p:cNvSpPr>
            <a:spLocks noGrp="1"/>
          </p:cNvSpPr>
          <p:nvPr>
            <p:ph type="title"/>
          </p:nvPr>
        </p:nvSpPr>
        <p:spPr>
          <a:xfrm>
            <a:off x="6411687" y="365126"/>
            <a:ext cx="5452067" cy="841633"/>
          </a:xfrm>
        </p:spPr>
        <p:txBody>
          <a:bodyPr/>
          <a:lstStyle>
            <a:lvl1pPr>
              <a:defRPr>
                <a:solidFill>
                  <a:schemeClr val="bg1"/>
                </a:solidFill>
                <a:latin typeface="+mj-lt"/>
              </a:defRPr>
            </a:lvl1pPr>
          </a:lstStyle>
          <a:p>
            <a:r>
              <a:rPr lang="en-US"/>
              <a:t>Click to edit Master title style</a:t>
            </a:r>
            <a:endParaRPr lang="en-US" dirty="0"/>
          </a:p>
        </p:txBody>
      </p:sp>
      <p:sp>
        <p:nvSpPr>
          <p:cNvPr id="4" name="Rectangle Tint">
            <a:extLst>
              <a:ext uri="{FF2B5EF4-FFF2-40B4-BE49-F238E27FC236}">
                <a16:creationId xmlns:a16="http://schemas.microsoft.com/office/drawing/2014/main" id="{DD0B8E90-4F55-D843-9158-E7949E2B4935}"/>
              </a:ext>
            </a:extLst>
          </p:cNvPr>
          <p:cNvSpPr/>
          <p:nvPr/>
        </p:nvSpPr>
        <p:spPr>
          <a:xfrm>
            <a:off x="0" y="0"/>
            <a:ext cx="6096000"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Picture Placeholder 2">
            <a:extLst>
              <a:ext uri="{FF2B5EF4-FFF2-40B4-BE49-F238E27FC236}">
                <a16:creationId xmlns:a16="http://schemas.microsoft.com/office/drawing/2014/main" id="{87C68267-6C57-AF4A-8C3C-EBB2F4BE026C}"/>
              </a:ext>
            </a:extLst>
          </p:cNvPr>
          <p:cNvSpPr>
            <a:spLocks noGrp="1"/>
          </p:cNvSpPr>
          <p:nvPr>
            <p:ph type="pic" sz="quarter" idx="10"/>
          </p:nvPr>
        </p:nvSpPr>
        <p:spPr>
          <a:xfrm>
            <a:off x="0" y="0"/>
            <a:ext cx="6096000" cy="6858000"/>
          </a:xfrm>
        </p:spPr>
        <p:txBody>
          <a:bodyPr/>
          <a:lstStyle/>
          <a:p>
            <a:r>
              <a:rPr lang="en-US"/>
              <a:t>Click icon to add picture</a:t>
            </a:r>
          </a:p>
        </p:txBody>
      </p:sp>
    </p:spTree>
    <p:extLst>
      <p:ext uri="{BB962C8B-B14F-4D97-AF65-F5344CB8AC3E}">
        <p14:creationId xmlns:p14="http://schemas.microsoft.com/office/powerpoint/2010/main" val="42415653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alf and Half -  Title Left, Image Righ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357E1A-27AD-C149-B2C0-144B2AA9AC99}"/>
              </a:ext>
            </a:extLst>
          </p:cNvPr>
          <p:cNvSpPr>
            <a:spLocks noGrp="1"/>
          </p:cNvSpPr>
          <p:nvPr>
            <p:ph type="title"/>
          </p:nvPr>
        </p:nvSpPr>
        <p:spPr>
          <a:xfrm>
            <a:off x="339133" y="365126"/>
            <a:ext cx="5452067"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5" name="Rectangle Tint">
            <a:extLst>
              <a:ext uri="{FF2B5EF4-FFF2-40B4-BE49-F238E27FC236}">
                <a16:creationId xmlns:a16="http://schemas.microsoft.com/office/drawing/2014/main" id="{F018EEEE-5986-1745-9125-48E4EF82BE08}"/>
              </a:ext>
            </a:extLst>
          </p:cNvPr>
          <p:cNvSpPr/>
          <p:nvPr/>
        </p:nvSpPr>
        <p:spPr>
          <a:xfrm>
            <a:off x="6096000" y="0"/>
            <a:ext cx="6096000"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6096000" y="0"/>
            <a:ext cx="6096000" cy="6858000"/>
          </a:xfrm>
        </p:spPr>
        <p:txBody>
          <a:bodyPr/>
          <a:lstStyle/>
          <a:p>
            <a:r>
              <a:rPr lang="en-US"/>
              <a:t>Click icon to add picture</a:t>
            </a:r>
          </a:p>
        </p:txBody>
      </p:sp>
    </p:spTree>
    <p:extLst>
      <p:ext uri="{BB962C8B-B14F-4D97-AF65-F5344CB8AC3E}">
        <p14:creationId xmlns:p14="http://schemas.microsoft.com/office/powerpoint/2010/main" val="1650473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alf and Half -  Title Left with Corner Accent, Image Righ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357E1A-27AD-C149-B2C0-144B2AA9AC99}"/>
              </a:ext>
            </a:extLst>
          </p:cNvPr>
          <p:cNvSpPr>
            <a:spLocks noGrp="1"/>
          </p:cNvSpPr>
          <p:nvPr>
            <p:ph type="title"/>
          </p:nvPr>
        </p:nvSpPr>
        <p:spPr>
          <a:xfrm>
            <a:off x="339133" y="365126"/>
            <a:ext cx="5452067" cy="841633"/>
          </a:xfrm>
        </p:spPr>
        <p:txBody>
          <a:bodyPr/>
          <a:lstStyle>
            <a:lvl1pPr>
              <a:defRPr>
                <a:solidFill>
                  <a:schemeClr val="accent1"/>
                </a:solidFill>
                <a:latin typeface="+mj-lt"/>
              </a:defRPr>
            </a:lvl1pPr>
          </a:lstStyle>
          <a:p>
            <a:r>
              <a:rPr lang="en-US"/>
              <a:t>Click to edit Master title style</a:t>
            </a:r>
          </a:p>
        </p:txBody>
      </p:sp>
      <p:sp>
        <p:nvSpPr>
          <p:cNvPr id="5" name="Rectangle Tint">
            <a:extLst>
              <a:ext uri="{FF2B5EF4-FFF2-40B4-BE49-F238E27FC236}">
                <a16:creationId xmlns:a16="http://schemas.microsoft.com/office/drawing/2014/main" id="{F018EEEE-5986-1745-9125-48E4EF82BE08}"/>
              </a:ext>
            </a:extLst>
          </p:cNvPr>
          <p:cNvSpPr/>
          <p:nvPr/>
        </p:nvSpPr>
        <p:spPr>
          <a:xfrm>
            <a:off x="6096000" y="0"/>
            <a:ext cx="6096000"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6096000" y="0"/>
            <a:ext cx="6096000" cy="6858000"/>
          </a:xfrm>
        </p:spPr>
        <p:txBody>
          <a:bodyPr/>
          <a:lstStyle/>
          <a:p>
            <a:r>
              <a:rPr lang="en-US"/>
              <a:t>Click icon to add picture</a:t>
            </a:r>
          </a:p>
        </p:txBody>
      </p:sp>
      <p:pic>
        <p:nvPicPr>
          <p:cNvPr id="6" name="Graphic 5">
            <a:extLst>
              <a:ext uri="{FF2B5EF4-FFF2-40B4-BE49-F238E27FC236}">
                <a16:creationId xmlns:a16="http://schemas.microsoft.com/office/drawing/2014/main" id="{978E3FC5-00D5-EB47-A4C2-1992B43758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249333"/>
            <a:ext cx="2319867" cy="1608667"/>
          </a:xfrm>
          <a:prstGeom prst="rect">
            <a:avLst/>
          </a:prstGeom>
        </p:spPr>
      </p:pic>
    </p:spTree>
    <p:extLst>
      <p:ext uri="{BB962C8B-B14F-4D97-AF65-F5344CB8AC3E}">
        <p14:creationId xmlns:p14="http://schemas.microsoft.com/office/powerpoint/2010/main" val="1142259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mage Background with Left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7CB7C9E-03B8-354D-B8D0-7EA03B47D258}"/>
              </a:ext>
            </a:extLst>
          </p:cNvPr>
          <p:cNvSpPr>
            <a:spLocks noGrp="1"/>
          </p:cNvSpPr>
          <p:nvPr>
            <p:ph type="pic" sz="quarter" idx="10"/>
          </p:nvPr>
        </p:nvSpPr>
        <p:spPr>
          <a:xfrm>
            <a:off x="0" y="0"/>
            <a:ext cx="12192000" cy="6858000"/>
          </a:xfrm>
        </p:spPr>
        <p:txBody>
          <a:bodyPr/>
          <a:lstStyle/>
          <a:p>
            <a:r>
              <a:rPr lang="en-US"/>
              <a:t>Click icon to add picture</a:t>
            </a:r>
          </a:p>
        </p:txBody>
      </p:sp>
      <p:sp>
        <p:nvSpPr>
          <p:cNvPr id="11" name="Title Placeholder">
            <a:extLst>
              <a:ext uri="{FF2B5EF4-FFF2-40B4-BE49-F238E27FC236}">
                <a16:creationId xmlns:a16="http://schemas.microsoft.com/office/drawing/2014/main" id="{66D7D4A8-B9CF-C84D-B563-05F464F49094}"/>
              </a:ext>
            </a:extLst>
          </p:cNvPr>
          <p:cNvSpPr>
            <a:spLocks noGrp="1"/>
          </p:cNvSpPr>
          <p:nvPr>
            <p:ph type="body" sz="quarter" idx="11" hasCustomPrompt="1"/>
          </p:nvPr>
        </p:nvSpPr>
        <p:spPr>
          <a:xfrm>
            <a:off x="475192" y="836514"/>
            <a:ext cx="3275541" cy="960967"/>
          </a:xfrm>
        </p:spPr>
        <p:txBody>
          <a:bodyPr>
            <a:normAutofit/>
          </a:bodyPr>
          <a:lstStyle>
            <a:lvl1pPr marL="0" indent="0">
              <a:buNone/>
              <a:defRPr sz="3200">
                <a:solidFill>
                  <a:schemeClr val="bg1"/>
                </a:solidFill>
                <a:latin typeface="+mj-lt"/>
              </a:defRPr>
            </a:lvl1pPr>
            <a:lvl2pPr marL="457223" indent="0">
              <a:buNone/>
              <a:defRPr/>
            </a:lvl2pPr>
            <a:lvl3pPr marL="914446" indent="0">
              <a:buNone/>
              <a:defRPr/>
            </a:lvl3pPr>
            <a:lvl4pPr marL="1371669" indent="0">
              <a:buNone/>
              <a:defRPr/>
            </a:lvl4pPr>
            <a:lvl5pPr marL="1828891" indent="0">
              <a:buNone/>
              <a:defRPr/>
            </a:lvl5pPr>
          </a:lstStyle>
          <a:p>
            <a:pPr lvl="0"/>
            <a:r>
              <a:rPr lang="en-US" dirty="0"/>
              <a:t>Click to edit Master title</a:t>
            </a:r>
          </a:p>
        </p:txBody>
      </p:sp>
      <p:sp>
        <p:nvSpPr>
          <p:cNvPr id="13" name="Body Text Placeholder">
            <a:extLst>
              <a:ext uri="{FF2B5EF4-FFF2-40B4-BE49-F238E27FC236}">
                <a16:creationId xmlns:a16="http://schemas.microsoft.com/office/drawing/2014/main" id="{E624EB92-9ADA-E84F-BAF9-595242074896}"/>
              </a:ext>
            </a:extLst>
          </p:cNvPr>
          <p:cNvSpPr>
            <a:spLocks noGrp="1"/>
          </p:cNvSpPr>
          <p:nvPr>
            <p:ph type="body" sz="quarter" idx="12" hasCustomPrompt="1"/>
          </p:nvPr>
        </p:nvSpPr>
        <p:spPr>
          <a:xfrm>
            <a:off x="475192" y="2211290"/>
            <a:ext cx="3275541" cy="2800350"/>
          </a:xfrm>
        </p:spPr>
        <p:txBody>
          <a:bodyPr>
            <a:normAutofit/>
          </a:bodyPr>
          <a:lstStyle>
            <a:lvl1pPr marL="0" indent="0">
              <a:lnSpc>
                <a:spcPct val="100000"/>
              </a:lnSpc>
              <a:spcBef>
                <a:spcPts val="0"/>
              </a:spcBef>
              <a:spcAft>
                <a:spcPts val="0"/>
              </a:spcAft>
              <a:buNone/>
              <a:defRPr sz="1867">
                <a:solidFill>
                  <a:schemeClr val="bg1"/>
                </a:solidFill>
              </a:defRPr>
            </a:lvl1pPr>
            <a:lvl2pPr marL="457223" indent="0">
              <a:buNone/>
              <a:defRPr sz="1867">
                <a:solidFill>
                  <a:schemeClr val="bg1"/>
                </a:solidFill>
              </a:defRPr>
            </a:lvl2pPr>
            <a:lvl3pPr marL="914446" indent="0">
              <a:buNone/>
              <a:defRPr sz="1867">
                <a:solidFill>
                  <a:schemeClr val="bg1"/>
                </a:solidFill>
              </a:defRPr>
            </a:lvl3pPr>
            <a:lvl4pPr marL="1371669" indent="0">
              <a:buNone/>
              <a:defRPr sz="1867">
                <a:solidFill>
                  <a:schemeClr val="bg1"/>
                </a:solidFill>
              </a:defRPr>
            </a:lvl4pPr>
            <a:lvl5pPr marL="1828891" indent="0">
              <a:buNone/>
              <a:defRPr sz="1867">
                <a:solidFill>
                  <a:schemeClr val="bg1"/>
                </a:solidFill>
              </a:defRPr>
            </a:lvl5pPr>
          </a:lstStyle>
          <a:p>
            <a:pPr lvl="0"/>
            <a:r>
              <a:rPr lang="en-US" dirty="0"/>
              <a:t>Click to edit body text.</a:t>
            </a:r>
          </a:p>
        </p:txBody>
      </p:sp>
    </p:spTree>
    <p:extLst>
      <p:ext uri="{BB962C8B-B14F-4D97-AF65-F5344CB8AC3E}">
        <p14:creationId xmlns:p14="http://schemas.microsoft.com/office/powerpoint/2010/main" val="26195961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nstructional">
    <p:bg>
      <p:bgPr>
        <a:solidFill>
          <a:schemeClr val="accent5"/>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D99E919-683C-5743-825A-9AF555410E0B}"/>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endParaRPr lang="en-US" dirty="0"/>
          </a:p>
        </p:txBody>
      </p:sp>
      <p:pic>
        <p:nvPicPr>
          <p:cNvPr id="7" name="Graphic 6">
            <a:extLst>
              <a:ext uri="{FF2B5EF4-FFF2-40B4-BE49-F238E27FC236}">
                <a16:creationId xmlns:a16="http://schemas.microsoft.com/office/drawing/2014/main" id="{C0182012-A588-8944-B35E-20607497A4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
        <p:nvSpPr>
          <p:cNvPr id="8" name="TextBox 7">
            <a:extLst>
              <a:ext uri="{FF2B5EF4-FFF2-40B4-BE49-F238E27FC236}">
                <a16:creationId xmlns:a16="http://schemas.microsoft.com/office/drawing/2014/main" id="{3BB5C39D-320A-CA41-ADD6-3E0B6455C219}"/>
              </a:ext>
            </a:extLst>
          </p:cNvPr>
          <p:cNvSpPr txBox="1"/>
          <p:nvPr/>
        </p:nvSpPr>
        <p:spPr>
          <a:xfrm>
            <a:off x="351691" y="6018172"/>
            <a:ext cx="5580054" cy="276999"/>
          </a:xfrm>
          <a:prstGeom prst="rect">
            <a:avLst/>
          </a:prstGeom>
          <a:noFill/>
        </p:spPr>
        <p:txBody>
          <a:bodyPr wrap="none" rtlCol="0">
            <a:spAutoFit/>
          </a:bodyPr>
          <a:lstStyle/>
          <a:p>
            <a:r>
              <a:rPr lang="en-US" sz="1200" i="1" dirty="0">
                <a:solidFill>
                  <a:schemeClr val="bg1">
                    <a:lumMod val="95000"/>
                  </a:schemeClr>
                </a:solidFill>
              </a:rPr>
              <a:t>This slide is for instructional purposes only, and is not to be used in public presentations</a:t>
            </a:r>
          </a:p>
        </p:txBody>
      </p:sp>
    </p:spTree>
    <p:extLst>
      <p:ext uri="{BB962C8B-B14F-4D97-AF65-F5344CB8AC3E}">
        <p14:creationId xmlns:p14="http://schemas.microsoft.com/office/powerpoint/2010/main" val="28491910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t Purple with Acc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p>
        </p:txBody>
      </p:sp>
      <p:pic>
        <p:nvPicPr>
          <p:cNvPr id="4" name="Graphic 3">
            <a:extLst>
              <a:ext uri="{FF2B5EF4-FFF2-40B4-BE49-F238E27FC236}">
                <a16:creationId xmlns:a16="http://schemas.microsoft.com/office/drawing/2014/main" id="{5AC578E3-A570-694D-BFE3-FA5294FD4A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249333"/>
            <a:ext cx="2319867" cy="1608667"/>
          </a:xfrm>
          <a:prstGeom prst="rect">
            <a:avLst/>
          </a:prstGeom>
        </p:spPr>
      </p:pic>
    </p:spTree>
    <p:extLst>
      <p:ext uri="{BB962C8B-B14F-4D97-AF65-F5344CB8AC3E}">
        <p14:creationId xmlns:p14="http://schemas.microsoft.com/office/powerpoint/2010/main" val="16710685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k Purple with Title and Acc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p>
        </p:txBody>
      </p:sp>
      <p:pic>
        <p:nvPicPr>
          <p:cNvPr id="4" name="Graphic 3">
            <a:extLst>
              <a:ext uri="{FF2B5EF4-FFF2-40B4-BE49-F238E27FC236}">
                <a16:creationId xmlns:a16="http://schemas.microsoft.com/office/drawing/2014/main" id="{5AC578E3-A570-694D-BFE3-FA5294FD4A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249333"/>
            <a:ext cx="2319867" cy="1608667"/>
          </a:xfrm>
          <a:prstGeom prst="rect">
            <a:avLst/>
          </a:prstGeom>
        </p:spPr>
      </p:pic>
    </p:spTree>
    <p:extLst>
      <p:ext uri="{BB962C8B-B14F-4D97-AF65-F5344CB8AC3E}">
        <p14:creationId xmlns:p14="http://schemas.microsoft.com/office/powerpoint/2010/main" val="1440298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Title Slide Dk Purple w/ Lt Acc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235200"/>
            <a:ext cx="9144000" cy="2387600"/>
          </a:xfrm>
        </p:spPr>
        <p:txBody>
          <a:bodyPr anchor="ctr"/>
          <a:lstStyle>
            <a:lvl1pPr algn="ctr">
              <a:defRPr sz="6000" b="1">
                <a:solidFill>
                  <a:schemeClr val="bg1"/>
                </a:solidFill>
              </a:defRPr>
            </a:lvl1pPr>
          </a:lstStyle>
          <a:p>
            <a:r>
              <a:rPr lang="en-US" dirty="0"/>
              <a:t>Click to edit Section title</a:t>
            </a:r>
          </a:p>
        </p:txBody>
      </p:sp>
    </p:spTree>
    <p:extLst>
      <p:ext uri="{BB962C8B-B14F-4D97-AF65-F5344CB8AC3E}">
        <p14:creationId xmlns:p14="http://schemas.microsoft.com/office/powerpoint/2010/main" val="23211288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k Purple with Title and Logo">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endParaRPr lang="en-US" dirty="0"/>
          </a:p>
        </p:txBody>
      </p:sp>
      <p:pic>
        <p:nvPicPr>
          <p:cNvPr id="5" name="Graphic 4">
            <a:extLst>
              <a:ext uri="{FF2B5EF4-FFF2-40B4-BE49-F238E27FC236}">
                <a16:creationId xmlns:a16="http://schemas.microsoft.com/office/drawing/2014/main" id="{B94B4BAD-FBC1-F445-B326-91B81580C8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Tree>
    <p:extLst>
      <p:ext uri="{BB962C8B-B14F-4D97-AF65-F5344CB8AC3E}">
        <p14:creationId xmlns:p14="http://schemas.microsoft.com/office/powerpoint/2010/main" val="3343216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k Purple with Titl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897147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urple Stacked with Logo">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42192FFB-9498-7D47-994E-F96BDB513946}"/>
              </a:ext>
            </a:extLst>
          </p:cNvPr>
          <p:cNvSpPr/>
          <p:nvPr/>
        </p:nvSpPr>
        <p:spPr>
          <a:xfrm>
            <a:off x="0" y="3429000"/>
            <a:ext cx="12192000" cy="3432048"/>
          </a:xfrm>
          <a:prstGeom prst="rect">
            <a:avLst/>
          </a:prstGeom>
          <a:solidFill>
            <a:schemeClr val="accent3">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5" name="Graphic 4">
            <a:extLst>
              <a:ext uri="{FF2B5EF4-FFF2-40B4-BE49-F238E27FC236}">
                <a16:creationId xmlns:a16="http://schemas.microsoft.com/office/drawing/2014/main" id="{B94B4BAD-FBC1-F445-B326-91B81580C8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Tree>
    <p:extLst>
      <p:ext uri="{BB962C8B-B14F-4D97-AF65-F5344CB8AC3E}">
        <p14:creationId xmlns:p14="http://schemas.microsoft.com/office/powerpoint/2010/main" val="41623137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urple Stacked with Logo and Acc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42192FFB-9498-7D47-994E-F96BDB513946}"/>
              </a:ext>
            </a:extLst>
          </p:cNvPr>
          <p:cNvSpPr/>
          <p:nvPr/>
        </p:nvSpPr>
        <p:spPr>
          <a:xfrm>
            <a:off x="0" y="3429000"/>
            <a:ext cx="12192000" cy="3432048"/>
          </a:xfrm>
          <a:prstGeom prst="rect">
            <a:avLst/>
          </a:prstGeom>
          <a:solidFill>
            <a:schemeClr val="accent3">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5" name="Graphic 4">
            <a:extLst>
              <a:ext uri="{FF2B5EF4-FFF2-40B4-BE49-F238E27FC236}">
                <a16:creationId xmlns:a16="http://schemas.microsoft.com/office/drawing/2014/main" id="{B94B4BAD-FBC1-F445-B326-91B81580C8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pic>
        <p:nvPicPr>
          <p:cNvPr id="6" name="Graphic 5">
            <a:extLst>
              <a:ext uri="{FF2B5EF4-FFF2-40B4-BE49-F238E27FC236}">
                <a16:creationId xmlns:a16="http://schemas.microsoft.com/office/drawing/2014/main" id="{67CCF0F8-7BD8-F549-9A5A-B711BB3CD4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9595885" y="0"/>
            <a:ext cx="2596115" cy="1800225"/>
          </a:xfrm>
          <a:prstGeom prst="rect">
            <a:avLst/>
          </a:prstGeom>
        </p:spPr>
      </p:pic>
    </p:spTree>
    <p:extLst>
      <p:ext uri="{BB962C8B-B14F-4D97-AF65-F5344CB8AC3E}">
        <p14:creationId xmlns:p14="http://schemas.microsoft.com/office/powerpoint/2010/main" val="14481798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urple Stacked with Acc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42192FFB-9498-7D47-994E-F96BDB513946}"/>
              </a:ext>
            </a:extLst>
          </p:cNvPr>
          <p:cNvSpPr/>
          <p:nvPr/>
        </p:nvSpPr>
        <p:spPr>
          <a:xfrm>
            <a:off x="0" y="3429000"/>
            <a:ext cx="12192000" cy="3432048"/>
          </a:xfrm>
          <a:prstGeom prst="rect">
            <a:avLst/>
          </a:prstGeom>
          <a:solidFill>
            <a:schemeClr val="accent3">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6" name="Graphic 5">
            <a:extLst>
              <a:ext uri="{FF2B5EF4-FFF2-40B4-BE49-F238E27FC236}">
                <a16:creationId xmlns:a16="http://schemas.microsoft.com/office/drawing/2014/main" id="{67CCF0F8-7BD8-F549-9A5A-B711BB3CD4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9595885" y="0"/>
            <a:ext cx="2596115" cy="1800225"/>
          </a:xfrm>
          <a:prstGeom prst="rect">
            <a:avLst/>
          </a:prstGeom>
        </p:spPr>
      </p:pic>
    </p:spTree>
    <p:extLst>
      <p:ext uri="{BB962C8B-B14F-4D97-AF65-F5344CB8AC3E}">
        <p14:creationId xmlns:p14="http://schemas.microsoft.com/office/powerpoint/2010/main" val="40029206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Half and Half - Lt Purple w/ Title Left, Dk Purple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43B48D-77C1-4241-AD0C-2AEAF56D82D0}"/>
              </a:ext>
            </a:extLst>
          </p:cNvPr>
          <p:cNvSpPr/>
          <p:nvPr/>
        </p:nvSpPr>
        <p:spPr>
          <a:xfrm>
            <a:off x="0" y="-6039"/>
            <a:ext cx="6096000"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7" name="Rectangle 6">
            <a:extLst>
              <a:ext uri="{FF2B5EF4-FFF2-40B4-BE49-F238E27FC236}">
                <a16:creationId xmlns:a16="http://schemas.microsoft.com/office/drawing/2014/main" id="{C55F91C9-CC85-0647-BE20-C48FE9970C3A}"/>
              </a:ext>
            </a:extLst>
          </p:cNvPr>
          <p:cNvSpPr/>
          <p:nvPr/>
        </p:nvSpPr>
        <p:spPr>
          <a:xfrm>
            <a:off x="6096000" y="-6039"/>
            <a:ext cx="6096000" cy="6858000"/>
          </a:xfrm>
          <a:prstGeom prst="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8" name="Title 1">
            <a:extLst>
              <a:ext uri="{FF2B5EF4-FFF2-40B4-BE49-F238E27FC236}">
                <a16:creationId xmlns:a16="http://schemas.microsoft.com/office/drawing/2014/main" id="{DAD00BD8-BB28-E94F-B502-59BF15676B6C}"/>
              </a:ext>
            </a:extLst>
          </p:cNvPr>
          <p:cNvSpPr>
            <a:spLocks noGrp="1"/>
          </p:cNvSpPr>
          <p:nvPr>
            <p:ph type="title"/>
          </p:nvPr>
        </p:nvSpPr>
        <p:spPr>
          <a:xfrm>
            <a:off x="339133" y="365126"/>
            <a:ext cx="5452067" cy="841633"/>
          </a:xfrm>
        </p:spPr>
        <p:txBody>
          <a:bodyPr/>
          <a:lstStyle>
            <a:lvl1pPr>
              <a:defRPr>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005827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Half and Half - Lt Purple w/ Title Right, Dk Purple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43B48D-77C1-4241-AD0C-2AEAF56D82D0}"/>
              </a:ext>
            </a:extLst>
          </p:cNvPr>
          <p:cNvSpPr/>
          <p:nvPr/>
        </p:nvSpPr>
        <p:spPr>
          <a:xfrm>
            <a:off x="6096000" y="0"/>
            <a:ext cx="6096000"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7" name="Rectangle 6">
            <a:extLst>
              <a:ext uri="{FF2B5EF4-FFF2-40B4-BE49-F238E27FC236}">
                <a16:creationId xmlns:a16="http://schemas.microsoft.com/office/drawing/2014/main" id="{C55F91C9-CC85-0647-BE20-C48FE9970C3A}"/>
              </a:ext>
            </a:extLst>
          </p:cNvPr>
          <p:cNvSpPr/>
          <p:nvPr/>
        </p:nvSpPr>
        <p:spPr>
          <a:xfrm>
            <a:off x="0" y="0"/>
            <a:ext cx="6096000" cy="6858000"/>
          </a:xfrm>
          <a:prstGeom prst="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8" name="Title 1">
            <a:extLst>
              <a:ext uri="{FF2B5EF4-FFF2-40B4-BE49-F238E27FC236}">
                <a16:creationId xmlns:a16="http://schemas.microsoft.com/office/drawing/2014/main" id="{DAD00BD8-BB28-E94F-B502-59BF15676B6C}"/>
              </a:ext>
            </a:extLst>
          </p:cNvPr>
          <p:cNvSpPr>
            <a:spLocks noGrp="1"/>
          </p:cNvSpPr>
          <p:nvPr>
            <p:ph type="title"/>
          </p:nvPr>
        </p:nvSpPr>
        <p:spPr>
          <a:xfrm>
            <a:off x="6435133" y="365126"/>
            <a:ext cx="5452067" cy="841633"/>
          </a:xfrm>
        </p:spPr>
        <p:txBody>
          <a:bodyPr/>
          <a:lstStyle>
            <a:lvl1pPr>
              <a:defRPr>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9938547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One Third - Dk Purple w/ Title Left, Lt Purple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43B48D-77C1-4241-AD0C-2AEAF56D82D0}"/>
              </a:ext>
            </a:extLst>
          </p:cNvPr>
          <p:cNvSpPr/>
          <p:nvPr/>
        </p:nvSpPr>
        <p:spPr>
          <a:xfrm>
            <a:off x="4267200" y="0"/>
            <a:ext cx="7924800"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7" name="Rectangle 6">
            <a:extLst>
              <a:ext uri="{FF2B5EF4-FFF2-40B4-BE49-F238E27FC236}">
                <a16:creationId xmlns:a16="http://schemas.microsoft.com/office/drawing/2014/main" id="{C55F91C9-CC85-0647-BE20-C48FE9970C3A}"/>
              </a:ext>
            </a:extLst>
          </p:cNvPr>
          <p:cNvSpPr/>
          <p:nvPr/>
        </p:nvSpPr>
        <p:spPr>
          <a:xfrm>
            <a:off x="0" y="0"/>
            <a:ext cx="4267200" cy="6858000"/>
          </a:xfrm>
          <a:prstGeom prst="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8" name="Title 1">
            <a:extLst>
              <a:ext uri="{FF2B5EF4-FFF2-40B4-BE49-F238E27FC236}">
                <a16:creationId xmlns:a16="http://schemas.microsoft.com/office/drawing/2014/main" id="{DAD00BD8-BB28-E94F-B502-59BF15676B6C}"/>
              </a:ext>
            </a:extLst>
          </p:cNvPr>
          <p:cNvSpPr>
            <a:spLocks noGrp="1"/>
          </p:cNvSpPr>
          <p:nvPr>
            <p:ph type="title" hasCustomPrompt="1"/>
          </p:nvPr>
        </p:nvSpPr>
        <p:spPr>
          <a:xfrm>
            <a:off x="324619" y="3008184"/>
            <a:ext cx="3579724" cy="841633"/>
          </a:xfrm>
        </p:spPr>
        <p:txBody>
          <a:bodyPr/>
          <a:lstStyle>
            <a:lvl1pPr algn="ctr">
              <a:defRPr>
                <a:solidFill>
                  <a:schemeClr val="bg1"/>
                </a:solidFill>
                <a:latin typeface="+mj-lt"/>
              </a:defRPr>
            </a:lvl1pPr>
          </a:lstStyle>
          <a:p>
            <a:r>
              <a:rPr lang="en-US" dirty="0"/>
              <a:t>Slide title</a:t>
            </a:r>
          </a:p>
        </p:txBody>
      </p:sp>
    </p:spTree>
    <p:extLst>
      <p:ext uri="{BB962C8B-B14F-4D97-AF65-F5344CB8AC3E}">
        <p14:creationId xmlns:p14="http://schemas.microsoft.com/office/powerpoint/2010/main" val="9308328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One Third - Lt Purple w/ Title Left, Lt White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5F91C9-CC85-0647-BE20-C48FE9970C3A}"/>
              </a:ext>
            </a:extLst>
          </p:cNvPr>
          <p:cNvSpPr/>
          <p:nvPr/>
        </p:nvSpPr>
        <p:spPr>
          <a:xfrm>
            <a:off x="0" y="0"/>
            <a:ext cx="4267200"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accent1"/>
              </a:solidFill>
            </a:endParaRPr>
          </a:p>
        </p:txBody>
      </p:sp>
      <p:sp>
        <p:nvSpPr>
          <p:cNvPr id="8" name="Title 1">
            <a:extLst>
              <a:ext uri="{FF2B5EF4-FFF2-40B4-BE49-F238E27FC236}">
                <a16:creationId xmlns:a16="http://schemas.microsoft.com/office/drawing/2014/main" id="{DAD00BD8-BB28-E94F-B502-59BF15676B6C}"/>
              </a:ext>
            </a:extLst>
          </p:cNvPr>
          <p:cNvSpPr>
            <a:spLocks noGrp="1"/>
          </p:cNvSpPr>
          <p:nvPr>
            <p:ph type="title" hasCustomPrompt="1"/>
          </p:nvPr>
        </p:nvSpPr>
        <p:spPr>
          <a:xfrm>
            <a:off x="324619" y="3008184"/>
            <a:ext cx="3579724" cy="841633"/>
          </a:xfrm>
        </p:spPr>
        <p:txBody>
          <a:bodyPr/>
          <a:lstStyle>
            <a:lvl1pPr algn="ctr">
              <a:defRPr>
                <a:solidFill>
                  <a:schemeClr val="bg1"/>
                </a:solidFill>
                <a:latin typeface="+mj-lt"/>
              </a:defRPr>
            </a:lvl1pPr>
          </a:lstStyle>
          <a:p>
            <a:r>
              <a:rPr lang="en-US" dirty="0"/>
              <a:t>Slide title</a:t>
            </a:r>
          </a:p>
        </p:txBody>
      </p:sp>
    </p:spTree>
    <p:extLst>
      <p:ext uri="{BB962C8B-B14F-4D97-AF65-F5344CB8AC3E}">
        <p14:creationId xmlns:p14="http://schemas.microsoft.com/office/powerpoint/2010/main" val="228563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Lt Purple Blank">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541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9EF0C42-7A16-5C44-85A3-AC26F376CA3C}"/>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7967338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k Purple Blank">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15837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270F2C-28A5-4762-A0DF-0CBC6FA2C9DD}"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2DB93-ED4E-4F91-954B-9B2FAE550854}" type="slidenum">
              <a:rPr lang="en-US" smtClean="0"/>
              <a:t>‹#›</a:t>
            </a:fld>
            <a:endParaRPr lang="en-US"/>
          </a:p>
        </p:txBody>
      </p:sp>
    </p:spTree>
    <p:extLst>
      <p:ext uri="{BB962C8B-B14F-4D97-AF65-F5344CB8AC3E}">
        <p14:creationId xmlns:p14="http://schemas.microsoft.com/office/powerpoint/2010/main" val="405087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229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urple Bar - Purple Title a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F4D41C0-7DA0-0941-BFED-04F3FA948CEA}"/>
              </a:ext>
            </a:extLst>
          </p:cNvPr>
          <p:cNvSpPr/>
          <p:nvPr/>
        </p:nvSpPr>
        <p:spPr>
          <a:xfrm>
            <a:off x="0" y="1438470"/>
            <a:ext cx="12192000" cy="398106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pic>
        <p:nvPicPr>
          <p:cNvPr id="8" name="Graphic 7">
            <a:extLst>
              <a:ext uri="{FF2B5EF4-FFF2-40B4-BE49-F238E27FC236}">
                <a16:creationId xmlns:a16="http://schemas.microsoft.com/office/drawing/2014/main" id="{AB0DEA53-C844-274C-96EE-1EFFCA66B3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Tree>
    <p:extLst>
      <p:ext uri="{BB962C8B-B14F-4D97-AF65-F5344CB8AC3E}">
        <p14:creationId xmlns:p14="http://schemas.microsoft.com/office/powerpoint/2010/main" val="2154040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urple Bar - 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F4D41C0-7DA0-0941-BFED-04F3FA948CEA}"/>
              </a:ext>
            </a:extLst>
          </p:cNvPr>
          <p:cNvSpPr/>
          <p:nvPr/>
        </p:nvSpPr>
        <p:spPr>
          <a:xfrm>
            <a:off x="0" y="1438470"/>
            <a:ext cx="12192000" cy="398106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Tree>
    <p:extLst>
      <p:ext uri="{BB962C8B-B14F-4D97-AF65-F5344CB8AC3E}">
        <p14:creationId xmlns:p14="http://schemas.microsoft.com/office/powerpoint/2010/main" val="427364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urple Bar - Teal Title a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normAutofit/>
          </a:bodyPr>
          <a:lstStyle>
            <a:lvl1pPr>
              <a:defRPr sz="4400" b="0" i="0">
                <a:solidFill>
                  <a:schemeClr val="accent2"/>
                </a:solidFill>
                <a:latin typeface="+mj-lt"/>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F4D41C0-7DA0-0941-BFED-04F3FA948CEA}"/>
              </a:ext>
            </a:extLst>
          </p:cNvPr>
          <p:cNvSpPr/>
          <p:nvPr/>
        </p:nvSpPr>
        <p:spPr>
          <a:xfrm>
            <a:off x="0" y="1438470"/>
            <a:ext cx="12192000" cy="398106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pic>
        <p:nvPicPr>
          <p:cNvPr id="8" name="Graphic 7">
            <a:extLst>
              <a:ext uri="{FF2B5EF4-FFF2-40B4-BE49-F238E27FC236}">
                <a16:creationId xmlns:a16="http://schemas.microsoft.com/office/drawing/2014/main" id="{AB0DEA53-C844-274C-96EE-1EFFCA66B3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Tree>
    <p:extLst>
      <p:ext uri="{BB962C8B-B14F-4D97-AF65-F5344CB8AC3E}">
        <p14:creationId xmlns:p14="http://schemas.microsoft.com/office/powerpoint/2010/main" val="126500330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70F2C-28A5-4762-A0DF-0CBC6FA2C9DD}" type="datetimeFigureOut">
              <a:rPr lang="en-US" smtClean="0"/>
              <a:t>7/24/2024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2DB93-ED4E-4F91-954B-9B2FAE550854}" type="slidenum">
              <a:rPr lang="en-US" smtClean="0"/>
              <a:t>‹#›</a:t>
            </a:fld>
            <a:endParaRPr lang="en-US"/>
          </a:p>
        </p:txBody>
      </p:sp>
    </p:spTree>
    <p:extLst>
      <p:ext uri="{BB962C8B-B14F-4D97-AF65-F5344CB8AC3E}">
        <p14:creationId xmlns:p14="http://schemas.microsoft.com/office/powerpoint/2010/main" val="221619965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F23CEE3-AA86-A842-967B-2480F57F91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40931" y="861872"/>
            <a:ext cx="4791456" cy="1330960"/>
          </a:xfrm>
          <a:prstGeom prst="rect">
            <a:avLst/>
          </a:prstGeom>
          <a:effectLst/>
        </p:spPr>
      </p:pic>
      <p:pic>
        <p:nvPicPr>
          <p:cNvPr id="4" name="Picture 3">
            <a:extLst>
              <a:ext uri="{FF2B5EF4-FFF2-40B4-BE49-F238E27FC236}">
                <a16:creationId xmlns:a16="http://schemas.microsoft.com/office/drawing/2014/main" id="{EB31BB2F-CD33-4DF8-9647-4D9BD1346E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5473" y="861872"/>
            <a:ext cx="1085458" cy="1314161"/>
          </a:xfrm>
          <a:prstGeom prst="rect">
            <a:avLst/>
          </a:prstGeom>
        </p:spPr>
      </p:pic>
      <p:sp>
        <p:nvSpPr>
          <p:cNvPr id="2" name="Title 1">
            <a:extLst>
              <a:ext uri="{FF2B5EF4-FFF2-40B4-BE49-F238E27FC236}">
                <a16:creationId xmlns:a16="http://schemas.microsoft.com/office/drawing/2014/main" id="{3011F1D2-AC45-4BED-BB5D-5365B4495C56}"/>
              </a:ext>
            </a:extLst>
          </p:cNvPr>
          <p:cNvSpPr>
            <a:spLocks noGrp="1"/>
          </p:cNvSpPr>
          <p:nvPr>
            <p:ph type="ctrTitle"/>
          </p:nvPr>
        </p:nvSpPr>
        <p:spPr/>
        <p:txBody>
          <a:bodyPr/>
          <a:lstStyle/>
          <a:p>
            <a:r>
              <a:rPr lang="en-US" dirty="0"/>
              <a:t>Requisition Maintenance</a:t>
            </a:r>
          </a:p>
        </p:txBody>
      </p:sp>
      <p:sp>
        <p:nvSpPr>
          <p:cNvPr id="6" name="TextBox 5">
            <a:extLst>
              <a:ext uri="{FF2B5EF4-FFF2-40B4-BE49-F238E27FC236}">
                <a16:creationId xmlns:a16="http://schemas.microsoft.com/office/drawing/2014/main" id="{19593137-55EA-40EF-B134-BEF3574FE368}"/>
              </a:ext>
            </a:extLst>
          </p:cNvPr>
          <p:cNvSpPr txBox="1"/>
          <p:nvPr/>
        </p:nvSpPr>
        <p:spPr>
          <a:xfrm>
            <a:off x="3048000" y="4395787"/>
            <a:ext cx="6096000" cy="2462213"/>
          </a:xfrm>
          <a:prstGeom prst="rect">
            <a:avLst/>
          </a:prstGeom>
          <a:noFill/>
        </p:spPr>
        <p:txBody>
          <a:bodyPr wrap="square">
            <a:spAutoFit/>
          </a:bodyPr>
          <a:lstStyle/>
          <a:p>
            <a:pPr algn="ctr" rtl="0">
              <a:spcBef>
                <a:spcPts val="0"/>
              </a:spcBef>
              <a:spcAft>
                <a:spcPts val="0"/>
              </a:spcAft>
            </a:pPr>
            <a:r>
              <a:rPr lang="en-US" sz="2000" b="0" i="0" u="none" strike="noStrike" dirty="0">
                <a:solidFill>
                  <a:srgbClr val="FFFFFF"/>
                </a:solidFill>
                <a:effectLst/>
                <a:latin typeface="Calibri" panose="020F0502020204030204" pitchFamily="34" charset="0"/>
              </a:rPr>
              <a:t>Nicole Turner, Director of Purchasing</a:t>
            </a:r>
            <a:endParaRPr lang="en-US" sz="2000" b="0" dirty="0">
              <a:effectLst/>
            </a:endParaRPr>
          </a:p>
          <a:p>
            <a:pPr algn="ctr" rtl="0">
              <a:spcBef>
                <a:spcPts val="0"/>
              </a:spcBef>
              <a:spcAft>
                <a:spcPts val="0"/>
              </a:spcAft>
            </a:pPr>
            <a:r>
              <a:rPr lang="en-US" sz="2000" b="0" i="0" u="none" strike="noStrike" dirty="0">
                <a:solidFill>
                  <a:srgbClr val="FFFFFF"/>
                </a:solidFill>
                <a:effectLst/>
                <a:latin typeface="Calibri" panose="020F0502020204030204" pitchFamily="34" charset="0"/>
              </a:rPr>
              <a:t>Anston Shockley, Buyer</a:t>
            </a:r>
            <a:endParaRPr lang="en-US" sz="2000" b="0" dirty="0">
              <a:effectLst/>
            </a:endParaRPr>
          </a:p>
          <a:p>
            <a:pPr algn="ctr" rtl="0">
              <a:spcBef>
                <a:spcPts val="0"/>
              </a:spcBef>
              <a:spcAft>
                <a:spcPts val="0"/>
              </a:spcAft>
            </a:pPr>
            <a:r>
              <a:rPr lang="en-US" sz="2000" b="0" i="0" u="none" strike="noStrike" dirty="0">
                <a:solidFill>
                  <a:srgbClr val="FFFFFF"/>
                </a:solidFill>
                <a:effectLst/>
                <a:latin typeface="Calibri" panose="020F0502020204030204" pitchFamily="34" charset="0"/>
              </a:rPr>
              <a:t>Wendy Cordero, Buyer</a:t>
            </a:r>
            <a:endParaRPr lang="en-US" sz="2000" b="0" dirty="0">
              <a:effectLst/>
            </a:endParaRPr>
          </a:p>
          <a:p>
            <a:pPr algn="ctr" rtl="0">
              <a:spcBef>
                <a:spcPts val="0"/>
              </a:spcBef>
              <a:spcAft>
                <a:spcPts val="0"/>
              </a:spcAft>
            </a:pPr>
            <a:r>
              <a:rPr lang="en-US" sz="2000" b="0" i="0" u="none" strike="noStrike" dirty="0">
                <a:solidFill>
                  <a:srgbClr val="FFFFFF"/>
                </a:solidFill>
                <a:effectLst/>
                <a:latin typeface="Calibri" panose="020F0502020204030204" pitchFamily="34" charset="0"/>
              </a:rPr>
              <a:t>Jeremy Torres, Buyer</a:t>
            </a:r>
            <a:endParaRPr lang="en-US" sz="2000" b="0" dirty="0">
              <a:effectLst/>
            </a:endParaRPr>
          </a:p>
          <a:p>
            <a:pPr algn="ctr" rtl="0">
              <a:spcBef>
                <a:spcPts val="0"/>
              </a:spcBef>
              <a:spcAft>
                <a:spcPts val="0"/>
              </a:spcAft>
            </a:pPr>
            <a:r>
              <a:rPr lang="en-US" sz="2000" b="0" i="0" u="none" strike="noStrike" dirty="0">
                <a:solidFill>
                  <a:srgbClr val="FFFFFF"/>
                </a:solidFill>
                <a:effectLst/>
                <a:latin typeface="Calibri" panose="020F0502020204030204" pitchFamily="34" charset="0"/>
              </a:rPr>
              <a:t>Carlos Gavidia, P-Card Administrator</a:t>
            </a:r>
            <a:endParaRPr lang="en-US" sz="2000" b="0" dirty="0">
              <a:effectLst/>
            </a:endParaRPr>
          </a:p>
          <a:p>
            <a:br>
              <a:rPr lang="en-US" b="0" dirty="0">
                <a:effectLst/>
              </a:rPr>
            </a:br>
            <a:br>
              <a:rPr lang="en-US" b="0" dirty="0">
                <a:effectLst/>
              </a:rPr>
            </a:br>
            <a:endParaRPr lang="en-US" dirty="0"/>
          </a:p>
        </p:txBody>
      </p:sp>
    </p:spTree>
    <p:extLst>
      <p:ext uri="{BB962C8B-B14F-4D97-AF65-F5344CB8AC3E}">
        <p14:creationId xmlns:p14="http://schemas.microsoft.com/office/powerpoint/2010/main" val="1380443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10D6594-0CE3-496E-88D9-CF4BB13DB8BD}"/>
              </a:ext>
            </a:extLst>
          </p:cNvPr>
          <p:cNvPicPr>
            <a:picLocks noChangeAspect="1"/>
          </p:cNvPicPr>
          <p:nvPr/>
        </p:nvPicPr>
        <p:blipFill>
          <a:blip r:embed="rId2"/>
          <a:stretch>
            <a:fillRect/>
          </a:stretch>
        </p:blipFill>
        <p:spPr>
          <a:xfrm>
            <a:off x="1085458" y="187326"/>
            <a:ext cx="9886950" cy="5257592"/>
          </a:xfrm>
          <a:prstGeom prst="rect">
            <a:avLst/>
          </a:prstGeom>
        </p:spPr>
      </p:pic>
      <p:pic>
        <p:nvPicPr>
          <p:cNvPr id="6" name="Picture 5">
            <a:extLst>
              <a:ext uri="{FF2B5EF4-FFF2-40B4-BE49-F238E27FC236}">
                <a16:creationId xmlns:a16="http://schemas.microsoft.com/office/drawing/2014/main" id="{4773BC2C-4E86-4A79-A27E-3E4A3FFC0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7327"/>
            <a:ext cx="1085458" cy="1314161"/>
          </a:xfrm>
          <a:prstGeom prst="rect">
            <a:avLst/>
          </a:prstGeom>
        </p:spPr>
      </p:pic>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5458" y="5619373"/>
            <a:ext cx="9886950" cy="1228725"/>
          </a:xfrm>
        </p:spPr>
        <p:txBody>
          <a:bodyPr>
            <a:normAutofit/>
          </a:bodyPr>
          <a:lstStyle/>
          <a:p>
            <a:pPr algn="l"/>
            <a:r>
              <a:rPr lang="en-US" sz="1200" dirty="0"/>
              <a:t>If your first approver has not passed your newly made requisitions, you will still be able to make changes.</a:t>
            </a:r>
          </a:p>
          <a:p>
            <a:pPr algn="l"/>
            <a:r>
              <a:rPr lang="en-US" sz="1200" dirty="0"/>
              <a:t>To do so, start by searching and selecting “Requisition Search”</a:t>
            </a:r>
          </a:p>
        </p:txBody>
      </p:sp>
      <p:sp>
        <p:nvSpPr>
          <p:cNvPr id="8" name="Arrow: Right 7">
            <a:extLst>
              <a:ext uri="{FF2B5EF4-FFF2-40B4-BE49-F238E27FC236}">
                <a16:creationId xmlns:a16="http://schemas.microsoft.com/office/drawing/2014/main" id="{C205CC75-3D67-4317-B3A6-7FE5F8DAC120}"/>
              </a:ext>
            </a:extLst>
          </p:cNvPr>
          <p:cNvSpPr/>
          <p:nvPr/>
        </p:nvSpPr>
        <p:spPr>
          <a:xfrm>
            <a:off x="6364964" y="2178627"/>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E8CCF869-6E18-497F-B338-129E46630B56}"/>
              </a:ext>
            </a:extLst>
          </p:cNvPr>
          <p:cNvSpPr/>
          <p:nvPr/>
        </p:nvSpPr>
        <p:spPr>
          <a:xfrm>
            <a:off x="6364964" y="911058"/>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142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90AFB3C-2E3A-4898-BA1B-8765CE7C9335}"/>
              </a:ext>
            </a:extLst>
          </p:cNvPr>
          <p:cNvPicPr>
            <a:picLocks noChangeAspect="1"/>
          </p:cNvPicPr>
          <p:nvPr/>
        </p:nvPicPr>
        <p:blipFill>
          <a:blip r:embed="rId2"/>
          <a:stretch>
            <a:fillRect/>
          </a:stretch>
        </p:blipFill>
        <p:spPr>
          <a:xfrm>
            <a:off x="1085458" y="187326"/>
            <a:ext cx="9886950" cy="5257592"/>
          </a:xfrm>
          <a:prstGeom prst="rect">
            <a:avLst/>
          </a:prstGeom>
        </p:spPr>
      </p:pic>
      <p:pic>
        <p:nvPicPr>
          <p:cNvPr id="6" name="Picture 5">
            <a:extLst>
              <a:ext uri="{FF2B5EF4-FFF2-40B4-BE49-F238E27FC236}">
                <a16:creationId xmlns:a16="http://schemas.microsoft.com/office/drawing/2014/main" id="{4773BC2C-4E86-4A79-A27E-3E4A3FFC0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7327"/>
            <a:ext cx="1085458" cy="1314161"/>
          </a:xfrm>
          <a:prstGeom prst="rect">
            <a:avLst/>
          </a:prstGeom>
        </p:spPr>
      </p:pic>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5458" y="5619373"/>
            <a:ext cx="9886950" cy="1228725"/>
          </a:xfrm>
        </p:spPr>
        <p:txBody>
          <a:bodyPr>
            <a:normAutofit/>
          </a:bodyPr>
          <a:lstStyle/>
          <a:p>
            <a:pPr algn="l"/>
            <a:r>
              <a:rPr lang="en-US" sz="1200" dirty="0"/>
              <a:t>From here you should be locking into the “My Requisition” option.</a:t>
            </a:r>
          </a:p>
          <a:p>
            <a:pPr algn="l"/>
            <a:r>
              <a:rPr lang="en-US" sz="1200" dirty="0"/>
              <a:t>You my now search for the requisition you are wanting to work on by searching any of the shown here variables, but try to make sure to use the “Requisition Create Date” to help limit the amount of requisitions you will populate.</a:t>
            </a:r>
          </a:p>
          <a:p>
            <a:pPr algn="l"/>
            <a:endParaRPr lang="en-US" sz="1200" dirty="0"/>
          </a:p>
        </p:txBody>
      </p:sp>
      <p:sp>
        <p:nvSpPr>
          <p:cNvPr id="14" name="Arrow: Right 13">
            <a:extLst>
              <a:ext uri="{FF2B5EF4-FFF2-40B4-BE49-F238E27FC236}">
                <a16:creationId xmlns:a16="http://schemas.microsoft.com/office/drawing/2014/main" id="{DA1781BC-F3DC-4EA7-A83F-15984B7C4C3B}"/>
              </a:ext>
            </a:extLst>
          </p:cNvPr>
          <p:cNvSpPr/>
          <p:nvPr/>
        </p:nvSpPr>
        <p:spPr>
          <a:xfrm>
            <a:off x="1470236" y="1551097"/>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747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D00D83-9C9E-4902-AE71-14852F5D5432}"/>
              </a:ext>
            </a:extLst>
          </p:cNvPr>
          <p:cNvPicPr>
            <a:picLocks noChangeAspect="1"/>
          </p:cNvPicPr>
          <p:nvPr/>
        </p:nvPicPr>
        <p:blipFill>
          <a:blip r:embed="rId2"/>
          <a:stretch>
            <a:fillRect/>
          </a:stretch>
        </p:blipFill>
        <p:spPr>
          <a:xfrm>
            <a:off x="1085458" y="187326"/>
            <a:ext cx="9886950" cy="5257592"/>
          </a:xfrm>
          <a:prstGeom prst="rect">
            <a:avLst/>
          </a:prstGeom>
        </p:spPr>
      </p:pic>
      <p:pic>
        <p:nvPicPr>
          <p:cNvPr id="6" name="Picture 5">
            <a:extLst>
              <a:ext uri="{FF2B5EF4-FFF2-40B4-BE49-F238E27FC236}">
                <a16:creationId xmlns:a16="http://schemas.microsoft.com/office/drawing/2014/main" id="{4773BC2C-4E86-4A79-A27E-3E4A3FFC0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7327"/>
            <a:ext cx="1085458" cy="1314161"/>
          </a:xfrm>
          <a:prstGeom prst="rect">
            <a:avLst/>
          </a:prstGeom>
        </p:spPr>
      </p:pic>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5458" y="5619373"/>
            <a:ext cx="9886950" cy="1228725"/>
          </a:xfrm>
        </p:spPr>
        <p:txBody>
          <a:bodyPr>
            <a:normAutofit/>
          </a:bodyPr>
          <a:lstStyle/>
          <a:p>
            <a:pPr algn="l"/>
            <a:r>
              <a:rPr lang="en-US" sz="1200" dirty="0"/>
              <a:t>You will now be able to see your </a:t>
            </a:r>
            <a:r>
              <a:rPr lang="en-US" sz="1200"/>
              <a:t>search results.</a:t>
            </a:r>
            <a:endParaRPr lang="en-US" sz="1200" dirty="0"/>
          </a:p>
          <a:p>
            <a:pPr algn="l"/>
            <a:r>
              <a:rPr lang="en-US" sz="1200" dirty="0"/>
              <a:t>If you just have handful of candidates, and all look good, you can similarly select “Approve All”.</a:t>
            </a:r>
          </a:p>
        </p:txBody>
      </p:sp>
      <p:sp>
        <p:nvSpPr>
          <p:cNvPr id="10" name="Arrow: Right 9">
            <a:extLst>
              <a:ext uri="{FF2B5EF4-FFF2-40B4-BE49-F238E27FC236}">
                <a16:creationId xmlns:a16="http://schemas.microsoft.com/office/drawing/2014/main" id="{7E3C7CD7-545A-440D-B974-47F6867307A7}"/>
              </a:ext>
            </a:extLst>
          </p:cNvPr>
          <p:cNvSpPr/>
          <p:nvPr/>
        </p:nvSpPr>
        <p:spPr>
          <a:xfrm>
            <a:off x="646187" y="3557490"/>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437BDBBB-75B6-44A7-8553-63F486B545C4}"/>
              </a:ext>
            </a:extLst>
          </p:cNvPr>
          <p:cNvSpPr/>
          <p:nvPr/>
        </p:nvSpPr>
        <p:spPr>
          <a:xfrm>
            <a:off x="646186" y="5099419"/>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6072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FF4DE0-2135-4369-A9C7-B6E31E1A0B51}"/>
              </a:ext>
            </a:extLst>
          </p:cNvPr>
          <p:cNvPicPr>
            <a:picLocks noChangeAspect="1"/>
          </p:cNvPicPr>
          <p:nvPr/>
        </p:nvPicPr>
        <p:blipFill>
          <a:blip r:embed="rId2"/>
          <a:stretch>
            <a:fillRect/>
          </a:stretch>
        </p:blipFill>
        <p:spPr>
          <a:xfrm>
            <a:off x="1085458" y="187326"/>
            <a:ext cx="9886950" cy="5257592"/>
          </a:xfrm>
          <a:prstGeom prst="rect">
            <a:avLst/>
          </a:prstGeom>
        </p:spPr>
      </p:pic>
      <p:pic>
        <p:nvPicPr>
          <p:cNvPr id="6" name="Picture 5">
            <a:extLst>
              <a:ext uri="{FF2B5EF4-FFF2-40B4-BE49-F238E27FC236}">
                <a16:creationId xmlns:a16="http://schemas.microsoft.com/office/drawing/2014/main" id="{4773BC2C-4E86-4A79-A27E-3E4A3FFC0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7327"/>
            <a:ext cx="1085458" cy="1314161"/>
          </a:xfrm>
          <a:prstGeom prst="rect">
            <a:avLst/>
          </a:prstGeom>
        </p:spPr>
      </p:pic>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5458" y="5619373"/>
            <a:ext cx="9886950" cy="1228725"/>
          </a:xfrm>
        </p:spPr>
        <p:txBody>
          <a:bodyPr>
            <a:normAutofit/>
          </a:bodyPr>
          <a:lstStyle/>
          <a:p>
            <a:pPr algn="l"/>
            <a:r>
              <a:rPr lang="en-US" sz="1200" dirty="0"/>
              <a:t>This will land us on the “Requisitions Overview”. From here in the “Overview” tab we can make any changes we needed to.</a:t>
            </a:r>
          </a:p>
          <a:p>
            <a:pPr algn="l"/>
            <a:r>
              <a:rPr lang="en-US" sz="1200" dirty="0"/>
              <a:t>These could be examples of wrong costing, incorrect order quantity, or incorrect budget.</a:t>
            </a:r>
          </a:p>
        </p:txBody>
      </p:sp>
      <p:sp>
        <p:nvSpPr>
          <p:cNvPr id="9" name="Arrow: Right 8">
            <a:extLst>
              <a:ext uri="{FF2B5EF4-FFF2-40B4-BE49-F238E27FC236}">
                <a16:creationId xmlns:a16="http://schemas.microsoft.com/office/drawing/2014/main" id="{63E03CDE-ADF8-48EE-B6AB-D5FDDE0A87CE}"/>
              </a:ext>
            </a:extLst>
          </p:cNvPr>
          <p:cNvSpPr/>
          <p:nvPr/>
        </p:nvSpPr>
        <p:spPr>
          <a:xfrm>
            <a:off x="664117" y="2526546"/>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0137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93F9AE-3A58-4C4F-972F-BF72BCFF99D6}"/>
              </a:ext>
            </a:extLst>
          </p:cNvPr>
          <p:cNvPicPr>
            <a:picLocks noChangeAspect="1"/>
          </p:cNvPicPr>
          <p:nvPr/>
        </p:nvPicPr>
        <p:blipFill>
          <a:blip r:embed="rId2"/>
          <a:stretch>
            <a:fillRect/>
          </a:stretch>
        </p:blipFill>
        <p:spPr>
          <a:xfrm>
            <a:off x="1085458" y="187326"/>
            <a:ext cx="9886950" cy="5257592"/>
          </a:xfrm>
          <a:prstGeom prst="rect">
            <a:avLst/>
          </a:prstGeom>
        </p:spPr>
      </p:pic>
      <p:pic>
        <p:nvPicPr>
          <p:cNvPr id="6" name="Picture 5">
            <a:extLst>
              <a:ext uri="{FF2B5EF4-FFF2-40B4-BE49-F238E27FC236}">
                <a16:creationId xmlns:a16="http://schemas.microsoft.com/office/drawing/2014/main" id="{4773BC2C-4E86-4A79-A27E-3E4A3FFC0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7327"/>
            <a:ext cx="1085458" cy="1314161"/>
          </a:xfrm>
          <a:prstGeom prst="rect">
            <a:avLst/>
          </a:prstGeom>
        </p:spPr>
      </p:pic>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5458" y="5619373"/>
            <a:ext cx="9886950" cy="1228725"/>
          </a:xfrm>
        </p:spPr>
        <p:txBody>
          <a:bodyPr>
            <a:normAutofit/>
          </a:bodyPr>
          <a:lstStyle/>
          <a:p>
            <a:pPr algn="l"/>
            <a:r>
              <a:rPr lang="en-US" sz="1200" dirty="0"/>
              <a:t>Once we have made all of our changes we can click “Save and Restart Approval” as the requisition creator.</a:t>
            </a:r>
          </a:p>
        </p:txBody>
      </p:sp>
      <p:sp>
        <p:nvSpPr>
          <p:cNvPr id="9" name="Arrow: Right 8">
            <a:extLst>
              <a:ext uri="{FF2B5EF4-FFF2-40B4-BE49-F238E27FC236}">
                <a16:creationId xmlns:a16="http://schemas.microsoft.com/office/drawing/2014/main" id="{63E03CDE-ADF8-48EE-B6AB-D5FDDE0A87CE}"/>
              </a:ext>
            </a:extLst>
          </p:cNvPr>
          <p:cNvSpPr/>
          <p:nvPr/>
        </p:nvSpPr>
        <p:spPr>
          <a:xfrm rot="5400000">
            <a:off x="4563763" y="3656103"/>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789053"/>
      </p:ext>
    </p:extLst>
  </p:cSld>
  <p:clrMapOvr>
    <a:masterClrMapping/>
  </p:clrMapOvr>
</p:sld>
</file>

<file path=ppt/theme/theme1.xml><?xml version="1.0" encoding="utf-8"?>
<a:theme xmlns:a="http://schemas.openxmlformats.org/drawingml/2006/main" name="Theme1">
  <a:themeElements>
    <a:clrScheme name="Frontline">
      <a:dk1>
        <a:srgbClr val="000000"/>
      </a:dk1>
      <a:lt1>
        <a:srgbClr val="FFFFFF"/>
      </a:lt1>
      <a:dk2>
        <a:srgbClr val="44546A"/>
      </a:dk2>
      <a:lt2>
        <a:srgbClr val="E7E6E6"/>
      </a:lt2>
      <a:accent1>
        <a:srgbClr val="7E4082"/>
      </a:accent1>
      <a:accent2>
        <a:srgbClr val="6BCCB3"/>
      </a:accent2>
      <a:accent3>
        <a:srgbClr val="402B56"/>
      </a:accent3>
      <a:accent4>
        <a:srgbClr val="2B4C59"/>
      </a:accent4>
      <a:accent5>
        <a:srgbClr val="E56953"/>
      </a:accent5>
      <a:accent6>
        <a:srgbClr val="4EC3E0"/>
      </a:accent6>
      <a:hlink>
        <a:srgbClr val="E56953"/>
      </a:hlink>
      <a:folHlink>
        <a:srgbClr val="E5695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68444AE-A2CA-4848-9353-CC8276101D8F}" vid="{C55B8DA4-3013-444D-BEE2-453D01ECC28F}"/>
    </a:ext>
  </a:extLst>
</a:theme>
</file>

<file path=docProps/app.xml><?xml version="1.0" encoding="utf-8"?>
<Properties xmlns="http://schemas.openxmlformats.org/officeDocument/2006/extended-properties" xmlns:vt="http://schemas.openxmlformats.org/officeDocument/2006/docPropsVTypes">
  <Template>Theme1</Template>
  <TotalTime>4363</TotalTime>
  <Words>218</Words>
  <Application>Microsoft Office PowerPoint</Application>
  <PresentationFormat>Widescreen</PresentationFormat>
  <Paragraphs>16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Theme1</vt:lpstr>
      <vt:lpstr>Requisition Maintenance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Favorites</dc:title>
  <dc:creator>Jeremy Torres</dc:creator>
  <cp:lastModifiedBy>Kay Cannon</cp:lastModifiedBy>
  <cp:revision>15</cp:revision>
  <dcterms:created xsi:type="dcterms:W3CDTF">2024-06-17T15:26:43Z</dcterms:created>
  <dcterms:modified xsi:type="dcterms:W3CDTF">2024-07-24T18:51:57Z</dcterms:modified>
</cp:coreProperties>
</file>