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qBV1DExpuuEKTO4GJCXgnfAJ6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73bf48428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273bf48428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Title Slide Lt Purple w/ Dk Accent">
  <p:cSld name="Sub-Title Slide Lt Purple w/ Dk Acc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Bar - Teal Title and Logo">
  <p:cSld name="Purple Bar - Teal Title and Log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  <a:defRPr sz="4400" b="0" i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/>
          <p:nvPr/>
        </p:nvSpPr>
        <p:spPr>
          <a:xfrm>
            <a:off x="0" y="1438470"/>
            <a:ext cx="12192000" cy="3981061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Bar Starter - Purple Title">
  <p:cSld name="Purple Bar Starter - Purple 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/>
          <p:nvPr/>
        </p:nvSpPr>
        <p:spPr>
          <a:xfrm>
            <a:off x="972706" y="1438656"/>
            <a:ext cx="11408229" cy="3980688"/>
          </a:xfrm>
          <a:custGeom>
            <a:avLst/>
            <a:gdLst/>
            <a:ahLst/>
            <a:cxnLst/>
            <a:rect l="l" t="t" r="r" b="b"/>
            <a:pathLst>
              <a:path w="17112343" h="5486400" extrusionOk="0">
                <a:moveTo>
                  <a:pt x="2743200" y="0"/>
                </a:moveTo>
                <a:lnTo>
                  <a:pt x="17112343" y="0"/>
                </a:lnTo>
                <a:lnTo>
                  <a:pt x="17079686" y="5486400"/>
                </a:lnTo>
                <a:lnTo>
                  <a:pt x="2743200" y="5486400"/>
                </a:ln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Bar Ender - Purple Title">
  <p:cSld name="Purple Bar Ender - Purple 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/>
          <p:nvPr/>
        </p:nvSpPr>
        <p:spPr>
          <a:xfrm flipH="1">
            <a:off x="-149513" y="1438656"/>
            <a:ext cx="11408229" cy="3980688"/>
          </a:xfrm>
          <a:custGeom>
            <a:avLst/>
            <a:gdLst/>
            <a:ahLst/>
            <a:cxnLst/>
            <a:rect l="l" t="t" r="r" b="b"/>
            <a:pathLst>
              <a:path w="17112343" h="5486400" extrusionOk="0">
                <a:moveTo>
                  <a:pt x="2743200" y="0"/>
                </a:moveTo>
                <a:lnTo>
                  <a:pt x="17112343" y="0"/>
                </a:lnTo>
                <a:lnTo>
                  <a:pt x="17079686" y="5486400"/>
                </a:lnTo>
                <a:lnTo>
                  <a:pt x="2743200" y="5486400"/>
                </a:ln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Bar 1/2 - Purple Title and Logo - Image Left">
  <p:cSld name="Purple Bar 1/2 - Purple Title and Logo - Image Lef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/>
          <p:nvPr/>
        </p:nvSpPr>
        <p:spPr>
          <a:xfrm>
            <a:off x="6096001" y="1438470"/>
            <a:ext cx="6156207" cy="3981061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1"/>
          <p:cNvSpPr>
            <a:spLocks noGrp="1"/>
          </p:cNvSpPr>
          <p:nvPr>
            <p:ph type="pic" idx="2"/>
          </p:nvPr>
        </p:nvSpPr>
        <p:spPr>
          <a:xfrm>
            <a:off x="0" y="1438276"/>
            <a:ext cx="6096000" cy="39814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Bar 1/2 - Purple Title and Logo - Image Right">
  <p:cSld name="Purple Bar 1/2 - Purple Title and Logo - Image Righ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/>
          <p:nvPr/>
        </p:nvSpPr>
        <p:spPr>
          <a:xfrm>
            <a:off x="-110837" y="1438470"/>
            <a:ext cx="6218559" cy="3981061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2"/>
          <p:cNvSpPr>
            <a:spLocks noGrp="1"/>
          </p:cNvSpPr>
          <p:nvPr>
            <p:ph type="pic" idx="2"/>
          </p:nvPr>
        </p:nvSpPr>
        <p:spPr>
          <a:xfrm>
            <a:off x="6107722" y="1438470"/>
            <a:ext cx="6096000" cy="39814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Bar (Top Half) - Purple Title">
  <p:cSld name="Purple Bar (Top Half) - Purple 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/>
          <p:nvPr/>
        </p:nvSpPr>
        <p:spPr>
          <a:xfrm>
            <a:off x="0" y="1438470"/>
            <a:ext cx="12192000" cy="2256644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Bar (Top Third) - Purple Title">
  <p:cSld name="Purple Bar (Top Third) - Purple 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/>
          <p:nvPr/>
        </p:nvSpPr>
        <p:spPr>
          <a:xfrm>
            <a:off x="0" y="1438470"/>
            <a:ext cx="12192000" cy="2706811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(Top Half) - Purple Title and Logo">
  <p:cSld name="Picture (Top Half) - Purple Title and Log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5"/>
          <p:cNvSpPr>
            <a:spLocks noGrp="1"/>
          </p:cNvSpPr>
          <p:nvPr>
            <p:ph type="pic" idx="2"/>
          </p:nvPr>
        </p:nvSpPr>
        <p:spPr>
          <a:xfrm>
            <a:off x="0" y="1600200"/>
            <a:ext cx="12192000" cy="2438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urple Title and Logo">
  <p:cSld name="Blank - Purple Title and Log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7" name="Google Shape;6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/ Green Line Accent - Purple Title and Logo">
  <p:cSld name="Blank w/ Green Line Accent - Purple Title and Log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872133" y="0"/>
            <a:ext cx="2319867" cy="1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/ Green Crosshatch Accent - Purple Title and Logo">
  <p:cSld name="Blank w/ Green Crosshatch Accent - Purple Title and Log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9861984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10439400" y="0"/>
            <a:ext cx="1752600" cy="216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/ Green Line Accent - Purple Title">
  <p:cSld name="Blank w/ Green Line Accent - Purple 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872133" y="0"/>
            <a:ext cx="2319867" cy="1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/ Green Crosshatch Accent - Purple Title">
  <p:cSld name="Blank w/ Green Crosshatch Accent - Purple Tit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9861984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7" name="Google Shape;7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10439400" y="0"/>
            <a:ext cx="1752600" cy="2167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 Image">
  <p:cSld name="Full Background Imag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White Blank w/ Image Right">
  <p:cSld name="Half and Half -  White Blank w/ Image Righ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White Blank w/ Image Left">
  <p:cSld name="Half and Half -  White Blank w/ Image Lef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White w/ Title and Image Right">
  <p:cSld name="Half and Half -  White w/ Title and Image Righ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3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33"/>
          <p:cNvSpPr txBox="1"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White w/ Title and Image Right and Corner Accent">
  <p:cSld name="Half and Half -  White w/ Title and Image Right and Corner Acc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34"/>
          <p:cNvSpPr txBox="1"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249333"/>
            <a:ext cx="2319867" cy="1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White w/ Title and Image Left">
  <p:cSld name="Half and Half -  White w/ Title and Image Lef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5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35"/>
          <p:cNvSpPr txBox="1">
            <a:spLocks noGrp="1"/>
          </p:cNvSpPr>
          <p:nvPr>
            <p:ph type="title"/>
          </p:nvPr>
        </p:nvSpPr>
        <p:spPr>
          <a:xfrm>
            <a:off x="6411687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Purple Left and Title Right">
  <p:cSld name="Half and Half -  Purple Left and Title Righ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chemeClr val="accent1"/>
              </a:gs>
              <a:gs pos="100000">
                <a:schemeClr val="accent1"/>
              </a:gs>
            </a:gsLst>
            <a:lin ang="13500000" scaled="0"/>
          </a:gra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6"/>
          <p:cNvSpPr txBox="1">
            <a:spLocks noGrp="1"/>
          </p:cNvSpPr>
          <p:nvPr>
            <p:ph type="title"/>
          </p:nvPr>
        </p:nvSpPr>
        <p:spPr>
          <a:xfrm>
            <a:off x="6411687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Purple Left and Title Right with Corner Accent">
  <p:cSld name="Half and Half -  Purple Left and Title Right with Corner Acc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chemeClr val="accent1"/>
              </a:gs>
              <a:gs pos="100000">
                <a:schemeClr val="accent1"/>
              </a:gs>
            </a:gsLst>
            <a:lin ang="13500000" scaled="0"/>
          </a:gra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7"/>
          <p:cNvSpPr txBox="1">
            <a:spLocks noGrp="1"/>
          </p:cNvSpPr>
          <p:nvPr>
            <p:ph type="title"/>
          </p:nvPr>
        </p:nvSpPr>
        <p:spPr>
          <a:xfrm>
            <a:off x="6411687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872133" y="5249333"/>
            <a:ext cx="2319867" cy="1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Lt Purple w/ Dk Accent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ctrTitle"/>
          </p:nvPr>
        </p:nvSpPr>
        <p:spPr>
          <a:xfrm>
            <a:off x="1524000" y="151425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ubTitle" idx="1"/>
          </p:nvPr>
        </p:nvSpPr>
        <p:spPr>
          <a:xfrm>
            <a:off x="1524000" y="399393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Purple Right and Title Left">
  <p:cSld name="Half and Half -  Purple Right and Title Lef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chemeClr val="accent1"/>
              </a:gs>
              <a:gs pos="100000">
                <a:schemeClr val="accent1"/>
              </a:gs>
            </a:gsLst>
            <a:lin ang="13500000" scaled="0"/>
          </a:gra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8"/>
          <p:cNvSpPr txBox="1"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Purple Right and Title Left and Corner Accent">
  <p:cSld name="Half and Half -  Purple Right and Title Left and Corner Acc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chemeClr val="accent1"/>
              </a:gs>
              <a:gs pos="100000">
                <a:schemeClr val="accent1"/>
              </a:gs>
            </a:gsLst>
            <a:lin ang="13500000" scaled="0"/>
          </a:gra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9"/>
          <p:cNvSpPr txBox="1"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249333"/>
            <a:ext cx="2319867" cy="1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Purple Right and Title Right">
  <p:cSld name="Half and Half -  Purple Right and Title Righ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chemeClr val="accent1"/>
              </a:gs>
              <a:gs pos="100000">
                <a:schemeClr val="accent1"/>
              </a:gs>
            </a:gsLst>
            <a:lin ang="13500000" scaled="0"/>
          </a:gra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0"/>
          <p:cNvSpPr txBox="1">
            <a:spLocks noGrp="1"/>
          </p:cNvSpPr>
          <p:nvPr>
            <p:ph type="title"/>
          </p:nvPr>
        </p:nvSpPr>
        <p:spPr>
          <a:xfrm>
            <a:off x="6411687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Purple and Title Right, Image Left">
  <p:cSld name="Half and Half -  Purple and Title Right, Image Lef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chemeClr val="accent1"/>
              </a:gs>
              <a:gs pos="100000">
                <a:schemeClr val="accent1"/>
              </a:gs>
            </a:gsLst>
            <a:lin ang="13500000" scaled="0"/>
          </a:gra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1"/>
          <p:cNvSpPr txBox="1">
            <a:spLocks noGrp="1"/>
          </p:cNvSpPr>
          <p:nvPr>
            <p:ph type="title"/>
          </p:nvPr>
        </p:nvSpPr>
        <p:spPr>
          <a:xfrm>
            <a:off x="6411687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1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Title Left, Image Right">
  <p:cSld name="Half and Half -  Title Left, Image Righ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2"/>
          <p:cNvSpPr txBox="1"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2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Title Left with Corner Accent, Image Right">
  <p:cSld name="Half and Half -  Title Left with Corner Accent, Image Righ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3"/>
          <p:cNvSpPr txBox="1"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3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4" name="Google Shape;12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249333"/>
            <a:ext cx="2319867" cy="1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 with Left Content">
  <p:cSld name="Image Background with Left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44"/>
          <p:cNvSpPr txBox="1">
            <a:spLocks noGrp="1"/>
          </p:cNvSpPr>
          <p:nvPr>
            <p:ph type="body" idx="1"/>
          </p:nvPr>
        </p:nvSpPr>
        <p:spPr>
          <a:xfrm>
            <a:off x="475192" y="836514"/>
            <a:ext cx="3275541" cy="96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4"/>
          <p:cNvSpPr txBox="1">
            <a:spLocks noGrp="1"/>
          </p:cNvSpPr>
          <p:nvPr>
            <p:ph type="body" idx="3"/>
          </p:nvPr>
        </p:nvSpPr>
        <p:spPr>
          <a:xfrm>
            <a:off x="475192" y="2211290"/>
            <a:ext cx="3275541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">
  <p:cSld name="Instructional">
    <p:bg>
      <p:bgPr>
        <a:solidFill>
          <a:schemeClr val="accent5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5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5"/>
          <p:cNvSpPr txBox="1"/>
          <p:nvPr/>
        </p:nvSpPr>
        <p:spPr>
          <a:xfrm>
            <a:off x="351691" y="6018172"/>
            <a:ext cx="558005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This slide is for instructional purposes only, and is not to be used in public presentations</a:t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t Purple with Accent">
  <p:cSld name="Lt Purple with Accent">
    <p:bg>
      <p:bgPr>
        <a:solidFill>
          <a:schemeClr val="accen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6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249333"/>
            <a:ext cx="2319867" cy="1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Purple with Title and Accent">
  <p:cSld name="Dk Purple with Title and Accent">
    <p:bg>
      <p:bgPr>
        <a:solidFill>
          <a:schemeClr val="accent3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7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249333"/>
            <a:ext cx="2319867" cy="1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Lt Purple w/ Lt Accent">
  <p:cSld name="1_Title Slide Lt Purple w/ Lt Acc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ctrTitle"/>
          </p:nvPr>
        </p:nvSpPr>
        <p:spPr>
          <a:xfrm>
            <a:off x="1524000" y="151425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ubTitle" idx="1"/>
          </p:nvPr>
        </p:nvSpPr>
        <p:spPr>
          <a:xfrm>
            <a:off x="1524000" y="399393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Purple with Title and Logo">
  <p:cSld name="Dk Purple with Title and Logo">
    <p:bg>
      <p:bgPr>
        <a:solidFill>
          <a:schemeClr val="accent3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8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1" name="Google Shape;141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Purple with Title">
  <p:cSld name="Dk Purple with Title">
    <p:bg>
      <p:bgPr>
        <a:solidFill>
          <a:schemeClr val="accent3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9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Stacked with Logo">
  <p:cSld name="Purple Stacked with Logo">
    <p:bg>
      <p:bgPr>
        <a:solidFill>
          <a:schemeClr val="accent3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0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0"/>
          <p:cNvSpPr/>
          <p:nvPr/>
        </p:nvSpPr>
        <p:spPr>
          <a:xfrm>
            <a:off x="0" y="3429000"/>
            <a:ext cx="12192000" cy="3432048"/>
          </a:xfrm>
          <a:prstGeom prst="rect">
            <a:avLst/>
          </a:prstGeom>
          <a:solidFill>
            <a:srgbClr val="8C64B3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Stacked with Logo and Accent">
  <p:cSld name="Purple Stacked with Logo and Accent">
    <p:bg>
      <p:bgPr>
        <a:solidFill>
          <a:schemeClr val="accent3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1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1"/>
          <p:cNvSpPr/>
          <p:nvPr/>
        </p:nvSpPr>
        <p:spPr>
          <a:xfrm>
            <a:off x="0" y="3429000"/>
            <a:ext cx="12192000" cy="3432048"/>
          </a:xfrm>
          <a:prstGeom prst="rect">
            <a:avLst/>
          </a:prstGeom>
          <a:solidFill>
            <a:srgbClr val="8C64B3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595885" y="0"/>
            <a:ext cx="259611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Stacked with Accent">
  <p:cSld name="Purple Stacked with Accent">
    <p:bg>
      <p:bgPr>
        <a:solidFill>
          <a:schemeClr val="accent3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2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2"/>
          <p:cNvSpPr/>
          <p:nvPr/>
        </p:nvSpPr>
        <p:spPr>
          <a:xfrm>
            <a:off x="0" y="3429000"/>
            <a:ext cx="12192000" cy="3432048"/>
          </a:xfrm>
          <a:prstGeom prst="rect">
            <a:avLst/>
          </a:prstGeom>
          <a:solidFill>
            <a:srgbClr val="8C64B3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595885" y="0"/>
            <a:ext cx="259611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Lt Purple w/ Title Left, Dk Purple Right">
  <p:cSld name="Half and Half - Lt Purple w/ Title Left, Dk Purple Righ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3"/>
          <p:cNvSpPr/>
          <p:nvPr/>
        </p:nvSpPr>
        <p:spPr>
          <a:xfrm>
            <a:off x="0" y="-6039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3"/>
          <p:cNvSpPr/>
          <p:nvPr/>
        </p:nvSpPr>
        <p:spPr>
          <a:xfrm>
            <a:off x="6096000" y="-6039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3"/>
          <p:cNvSpPr txBox="1"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Lt Purple w/ Title Right, Dk Purple Left">
  <p:cSld name="Half and Half - Lt Purple w/ Title Right, Dk Purple Lef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4"/>
          <p:cNvSpPr txBox="1">
            <a:spLocks noGrp="1"/>
          </p:cNvSpPr>
          <p:nvPr>
            <p:ph type="title"/>
          </p:nvPr>
        </p:nvSpPr>
        <p:spPr>
          <a:xfrm>
            <a:off x="6435133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Third - Dk Purple w/ Title Left, Lt Purple Right">
  <p:cSld name="One Third - Dk Purple w/ Title Left, Lt Purple Righ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5"/>
          <p:cNvSpPr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5"/>
          <p:cNvSpPr/>
          <p:nvPr/>
        </p:nvSpPr>
        <p:spPr>
          <a:xfrm>
            <a:off x="0" y="0"/>
            <a:ext cx="42672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5"/>
          <p:cNvSpPr txBox="1">
            <a:spLocks noGrp="1"/>
          </p:cNvSpPr>
          <p:nvPr>
            <p:ph type="title"/>
          </p:nvPr>
        </p:nvSpPr>
        <p:spPr>
          <a:xfrm>
            <a:off x="324619" y="3008184"/>
            <a:ext cx="3579724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Third - Lt Purple w/ Title Left, Lt White Right">
  <p:cSld name="One Third - Lt Purple w/ Title Left, Lt White Righ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6"/>
          <p:cNvSpPr/>
          <p:nvPr/>
        </p:nvSpPr>
        <p:spPr>
          <a:xfrm>
            <a:off x="0" y="0"/>
            <a:ext cx="426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6"/>
          <p:cNvSpPr txBox="1">
            <a:spLocks noGrp="1"/>
          </p:cNvSpPr>
          <p:nvPr>
            <p:ph type="title"/>
          </p:nvPr>
        </p:nvSpPr>
        <p:spPr>
          <a:xfrm>
            <a:off x="324619" y="3008184"/>
            <a:ext cx="3579724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t Purple Blank">
  <p:cSld name="Lt Purple Blank">
    <p:bg>
      <p:bgPr>
        <a:solidFill>
          <a:schemeClr val="accen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Title Slide Dk Purple w/ Lt Accent">
  <p:cSld name="Sub-Title Slide Dk Purple w/ Lt Acc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Purple Blank">
  <p:cSld name="Dk Purple Blank">
    <p:bg>
      <p:bgPr>
        <a:solidFill>
          <a:schemeClr val="accent3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9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5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Bar - Purple Title and Logo">
  <p:cSld name="Purple Bar - Purple Title and Log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/>
          <p:nvPr/>
        </p:nvSpPr>
        <p:spPr>
          <a:xfrm>
            <a:off x="0" y="1438470"/>
            <a:ext cx="12192000" cy="3981061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Bar - Purple Title">
  <p:cSld name="Purple Bar - Purple 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/>
          <p:nvPr/>
        </p:nvSpPr>
        <p:spPr>
          <a:xfrm>
            <a:off x="0" y="1438470"/>
            <a:ext cx="12192000" cy="3981061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0931" y="861872"/>
            <a:ext cx="4791456" cy="133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5473" y="861872"/>
            <a:ext cx="1085458" cy="131416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"/>
          <p:cNvSpPr txBox="1">
            <a:spLocks noGrp="1"/>
          </p:cNvSpPr>
          <p:nvPr>
            <p:ph type="ctrTitle"/>
          </p:nvPr>
        </p:nvSpPr>
        <p:spPr>
          <a:xfrm>
            <a:off x="1524000" y="1906400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/>
              <a:t>Adding Favorites</a:t>
            </a:r>
            <a:endParaRPr/>
          </a:p>
        </p:txBody>
      </p:sp>
      <p:sp>
        <p:nvSpPr>
          <p:cNvPr id="187" name="Google Shape;187;p1"/>
          <p:cNvSpPr txBox="1"/>
          <p:nvPr/>
        </p:nvSpPr>
        <p:spPr>
          <a:xfrm>
            <a:off x="3058500" y="4108525"/>
            <a:ext cx="6075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Nicole Turner, Director of Purchasing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Anston Shockley, Buyer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Wendy Cordero, Buyer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Jeremy Torres, Buyer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Carlos Gavidia, P-Card Administrator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7327"/>
            <a:ext cx="1085458" cy="131416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"/>
          <p:cNvSpPr txBox="1">
            <a:spLocks noGrp="1"/>
          </p:cNvSpPr>
          <p:nvPr>
            <p:ph type="subTitle" idx="4294967295"/>
          </p:nvPr>
        </p:nvSpPr>
        <p:spPr>
          <a:xfrm>
            <a:off x="1085458" y="5619373"/>
            <a:ext cx="9886950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11" marR="0" lvl="0" indent="-22861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“Favorites” then click “Configure.</a:t>
            </a:r>
            <a:endParaRPr/>
          </a:p>
        </p:txBody>
      </p:sp>
      <p:pic>
        <p:nvPicPr>
          <p:cNvPr id="194" name="Google Shape;1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458" y="187326"/>
            <a:ext cx="9887342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"/>
          <p:cNvSpPr/>
          <p:nvPr/>
        </p:nvSpPr>
        <p:spPr>
          <a:xfrm>
            <a:off x="206917" y="1957850"/>
            <a:ext cx="878541" cy="5020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E0D1"/>
          </a:solidFill>
          <a:ln w="12700" cap="flat" cmpd="sng">
            <a:solidFill>
              <a:srgbClr val="3BAD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"/>
          <p:cNvSpPr/>
          <p:nvPr/>
        </p:nvSpPr>
        <p:spPr>
          <a:xfrm>
            <a:off x="1819858" y="1590298"/>
            <a:ext cx="878541" cy="5020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E0D1"/>
          </a:solidFill>
          <a:ln w="12700" cap="flat" cmpd="sng">
            <a:solidFill>
              <a:srgbClr val="3BAD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7327"/>
            <a:ext cx="1085458" cy="131416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"/>
          <p:cNvSpPr txBox="1">
            <a:spLocks noGrp="1"/>
          </p:cNvSpPr>
          <p:nvPr>
            <p:ph type="subTitle" idx="4294967295"/>
          </p:nvPr>
        </p:nvSpPr>
        <p:spPr>
          <a:xfrm>
            <a:off x="1085458" y="5629275"/>
            <a:ext cx="9886950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11" marR="0" lvl="0" indent="-22861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“menu name” Give your New favorites list a title.</a:t>
            </a:r>
            <a:endParaRPr/>
          </a:p>
          <a:p>
            <a:pPr marL="228611" marR="0" lvl="0" indent="-22861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“type” to entry points, and “Expanded” to “no”.</a:t>
            </a:r>
            <a:endParaRPr/>
          </a:p>
        </p:txBody>
      </p:sp>
      <p:pic>
        <p:nvPicPr>
          <p:cNvPr id="203" name="Google Shape;20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458" y="187326"/>
            <a:ext cx="9887342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"/>
          <p:cNvSpPr/>
          <p:nvPr/>
        </p:nvSpPr>
        <p:spPr>
          <a:xfrm>
            <a:off x="3675554" y="2164038"/>
            <a:ext cx="878541" cy="5020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E0D1"/>
          </a:solidFill>
          <a:ln w="12700" cap="flat" cmpd="sng">
            <a:solidFill>
              <a:srgbClr val="3BAD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9861984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10" name="Google Shape;210;p4"/>
          <p:cNvSpPr txBox="1">
            <a:spLocks noGrp="1"/>
          </p:cNvSpPr>
          <p:nvPr>
            <p:ph type="subTitle" idx="4294967295"/>
          </p:nvPr>
        </p:nvSpPr>
        <p:spPr>
          <a:xfrm>
            <a:off x="1085850" y="5602806"/>
            <a:ext cx="9886950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11" marR="0" lvl="0" indent="-22861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“available” list, select your desired entry point and click the “add” button. You can select all of your desired entry point and add them in at this point. </a:t>
            </a:r>
            <a:endParaRPr/>
          </a:p>
        </p:txBody>
      </p:sp>
      <p:pic>
        <p:nvPicPr>
          <p:cNvPr id="211" name="Google Shape;21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7327"/>
            <a:ext cx="1085458" cy="131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458" y="187326"/>
            <a:ext cx="9887342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"/>
          <p:cNvSpPr/>
          <p:nvPr/>
        </p:nvSpPr>
        <p:spPr>
          <a:xfrm>
            <a:off x="3666589" y="4736916"/>
            <a:ext cx="878541" cy="5020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E0D1"/>
          </a:solidFill>
          <a:ln w="12700" cap="flat" cmpd="sng">
            <a:solidFill>
              <a:srgbClr val="3BAD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>
            <a:off x="6096000" y="3495305"/>
            <a:ext cx="878541" cy="5020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E0D1"/>
          </a:solidFill>
          <a:ln w="12700" cap="flat" cmpd="sng">
            <a:solidFill>
              <a:srgbClr val="3BAD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7327"/>
            <a:ext cx="1085458" cy="131416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"/>
          <p:cNvSpPr txBox="1">
            <a:spLocks noGrp="1"/>
          </p:cNvSpPr>
          <p:nvPr>
            <p:ph type="subTitle" idx="4294967295"/>
          </p:nvPr>
        </p:nvSpPr>
        <p:spPr>
          <a:xfrm>
            <a:off x="1085458" y="5629275"/>
            <a:ext cx="9886950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11" marR="0" lvl="0" indent="-22861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you have added your entry points in the “existing” field you can arrange their order by using the arrow buttons on the far right. </a:t>
            </a:r>
            <a:endParaRPr/>
          </a:p>
        </p:txBody>
      </p:sp>
      <p:pic>
        <p:nvPicPr>
          <p:cNvPr id="221" name="Google Shape;22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459" y="187326"/>
            <a:ext cx="9887342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5"/>
          <p:cNvSpPr/>
          <p:nvPr/>
        </p:nvSpPr>
        <p:spPr>
          <a:xfrm>
            <a:off x="9215741" y="4010769"/>
            <a:ext cx="878541" cy="5020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E0D1"/>
          </a:solidFill>
          <a:ln w="12700" cap="flat" cmpd="sng">
            <a:solidFill>
              <a:srgbClr val="3BAD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7327"/>
            <a:ext cx="1085458" cy="131416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6"/>
          <p:cNvSpPr txBox="1">
            <a:spLocks noGrp="1"/>
          </p:cNvSpPr>
          <p:nvPr>
            <p:ph type="subTitle" idx="4294967295"/>
          </p:nvPr>
        </p:nvSpPr>
        <p:spPr>
          <a:xfrm>
            <a:off x="1081074" y="5629275"/>
            <a:ext cx="9886950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11" marR="0" lvl="0" indent="-22861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you have your list the way you like click “save”. To create your short-cuts list in the “Favorites” navigation selection. </a:t>
            </a:r>
            <a:endParaRPr/>
          </a:p>
        </p:txBody>
      </p:sp>
      <p:pic>
        <p:nvPicPr>
          <p:cNvPr id="229" name="Google Shape;22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682" y="187326"/>
            <a:ext cx="9887342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6"/>
          <p:cNvSpPr/>
          <p:nvPr/>
        </p:nvSpPr>
        <p:spPr>
          <a:xfrm>
            <a:off x="3621765" y="4575545"/>
            <a:ext cx="878541" cy="5020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E0D1"/>
          </a:solidFill>
          <a:ln w="12700" cap="flat" cmpd="sng">
            <a:solidFill>
              <a:srgbClr val="3BAD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682" y="187326"/>
            <a:ext cx="9886950" cy="52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7327"/>
            <a:ext cx="1085458" cy="131416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7"/>
          <p:cNvSpPr txBox="1">
            <a:spLocks noGrp="1"/>
          </p:cNvSpPr>
          <p:nvPr>
            <p:ph type="subTitle" idx="4294967295"/>
          </p:nvPr>
        </p:nvSpPr>
        <p:spPr>
          <a:xfrm>
            <a:off x="1080682" y="5636996"/>
            <a:ext cx="9886950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11" marR="0" lvl="0" indent="-22861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now view your custom menu in the navigation bar.</a:t>
            </a:r>
            <a:endParaRPr/>
          </a:p>
        </p:txBody>
      </p:sp>
      <p:sp>
        <p:nvSpPr>
          <p:cNvPr id="238" name="Google Shape;238;p7"/>
          <p:cNvSpPr/>
          <p:nvPr/>
        </p:nvSpPr>
        <p:spPr>
          <a:xfrm rot="10800000">
            <a:off x="4572024" y="2101286"/>
            <a:ext cx="878541" cy="5020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E0D1"/>
          </a:solidFill>
          <a:ln w="12700" cap="flat" cmpd="sng">
            <a:solidFill>
              <a:srgbClr val="3BAD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273bf48428d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7327"/>
            <a:ext cx="1085457" cy="131416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273bf48428d_0_1"/>
          <p:cNvSpPr txBox="1">
            <a:spLocks noGrp="1"/>
          </p:cNvSpPr>
          <p:nvPr>
            <p:ph type="ctrTitle"/>
          </p:nvPr>
        </p:nvSpPr>
        <p:spPr>
          <a:xfrm>
            <a:off x="1524000" y="1744250"/>
            <a:ext cx="9144000" cy="277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22"/>
              <a:t>If you have any further questions please reach out to any of the purchasing team listed on the cover, or email the entire team at purchasingdept@hayscisd.net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Frontli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E4082"/>
      </a:accent1>
      <a:accent2>
        <a:srgbClr val="6BCCB3"/>
      </a:accent2>
      <a:accent3>
        <a:srgbClr val="402B56"/>
      </a:accent3>
      <a:accent4>
        <a:srgbClr val="2B4C59"/>
      </a:accent4>
      <a:accent5>
        <a:srgbClr val="E56953"/>
      </a:accent5>
      <a:accent6>
        <a:srgbClr val="4EC3E0"/>
      </a:accent6>
      <a:hlink>
        <a:srgbClr val="E56953"/>
      </a:hlink>
      <a:folHlink>
        <a:srgbClr val="E569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Widescreen</PresentationFormat>
  <Paragraphs>14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Theme1</vt:lpstr>
      <vt:lpstr>Adding Favorites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have any further questions please reach out to any of the purchasing team listed on the cover, or email the entire team at purchasingdept@hayscisd.net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Favorites</dc:title>
  <dc:creator>Jeremy Torres</dc:creator>
  <cp:lastModifiedBy>Kay Cannon</cp:lastModifiedBy>
  <cp:revision>1</cp:revision>
  <dcterms:created xsi:type="dcterms:W3CDTF">2024-06-17T15:26:43Z</dcterms:created>
  <dcterms:modified xsi:type="dcterms:W3CDTF">2024-07-24T18:50:02Z</dcterms:modified>
</cp:coreProperties>
</file>