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 id="268" r:id="rId1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6" roundtripDataSignature="AMtx7mg475Qxixqd9eq/XaYf5Bgt8tPjg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customschemas.google.com/relationships/presentationmetadata" Target="meta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9651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859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5743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4538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0319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5035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4063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20043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Slide Lt Purple w/ Dk Accent">
  <p:cSld name="Sub-Title Slide Lt Purple w/ Dk Accent">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7"/>
          <p:cNvSpPr txBox="1">
            <a:spLocks noGrp="1"/>
          </p:cNvSpPr>
          <p:nvPr>
            <p:ph type="ctrTitle"/>
          </p:nvPr>
        </p:nvSpPr>
        <p:spPr>
          <a:xfrm>
            <a:off x="1524000" y="2235200"/>
            <a:ext cx="9144000" cy="23876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6000"/>
              <a:buFont typeface="Calibri"/>
              <a:buNone/>
              <a:defRPr sz="6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urple Bar - Teal Title and Logo">
  <p:cSld name="Purple Bar - Teal Title and Logo">
    <p:spTree>
      <p:nvGrpSpPr>
        <p:cNvPr id="1" name="Shape 35"/>
        <p:cNvGrpSpPr/>
        <p:nvPr/>
      </p:nvGrpSpPr>
      <p:grpSpPr>
        <a:xfrm>
          <a:off x="0" y="0"/>
          <a:ext cx="0" cy="0"/>
          <a:chOff x="0" y="0"/>
          <a:chExt cx="0" cy="0"/>
        </a:xfrm>
      </p:grpSpPr>
      <p:sp>
        <p:nvSpPr>
          <p:cNvPr id="36" name="Google Shape;36;p16"/>
          <p:cNvSpPr txBox="1">
            <a:spLocks noGrp="1"/>
          </p:cNvSpPr>
          <p:nvPr>
            <p:ph type="title"/>
          </p:nvPr>
        </p:nvSpPr>
        <p:spPr>
          <a:xfrm>
            <a:off x="351692" y="365126"/>
            <a:ext cx="11512062"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4400"/>
              <a:buFont typeface="Calibri"/>
              <a:buNone/>
              <a:defRPr sz="4400" b="0" i="0">
                <a:solidFill>
                  <a:schemeClr val="accent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16"/>
          <p:cNvSpPr/>
          <p:nvPr/>
        </p:nvSpPr>
        <p:spPr>
          <a:xfrm>
            <a:off x="0" y="1438470"/>
            <a:ext cx="12192000" cy="3981061"/>
          </a:xfrm>
          <a:prstGeom prst="rect">
            <a:avLst/>
          </a:prstGeom>
          <a:solidFill>
            <a:schemeClr val="accent3"/>
          </a:solidFill>
          <a:ln w="12700" cap="flat" cmpd="sng">
            <a:solidFill>
              <a:srgbClr val="5B2E5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Calibri"/>
              <a:ea typeface="Calibri"/>
              <a:cs typeface="Calibri"/>
              <a:sym typeface="Calibri"/>
            </a:endParaRPr>
          </a:p>
        </p:txBody>
      </p:sp>
      <p:pic>
        <p:nvPicPr>
          <p:cNvPr id="38" name="Google Shape;38;p16"/>
          <p:cNvPicPr preferRelativeResize="0"/>
          <p:nvPr/>
        </p:nvPicPr>
        <p:blipFill rotWithShape="1">
          <a:blip r:embed="rId2">
            <a:alphaModFix/>
          </a:blip>
          <a:srcRect/>
          <a:stretch/>
        </p:blipFill>
        <p:spPr>
          <a:xfrm>
            <a:off x="11061049" y="5810269"/>
            <a:ext cx="662028" cy="66202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urple Bar Starter - Purple Title">
  <p:cSld name="Purple Bar Starter - Purple Title">
    <p:spTree>
      <p:nvGrpSpPr>
        <p:cNvPr id="1" name="Shape 39"/>
        <p:cNvGrpSpPr/>
        <p:nvPr/>
      </p:nvGrpSpPr>
      <p:grpSpPr>
        <a:xfrm>
          <a:off x="0" y="0"/>
          <a:ext cx="0" cy="0"/>
          <a:chOff x="0" y="0"/>
          <a:chExt cx="0" cy="0"/>
        </a:xfrm>
      </p:grpSpPr>
      <p:sp>
        <p:nvSpPr>
          <p:cNvPr id="40" name="Google Shape;40;p17"/>
          <p:cNvSpPr txBox="1">
            <a:spLocks noGrp="1"/>
          </p:cNvSpPr>
          <p:nvPr>
            <p:ph type="title"/>
          </p:nvPr>
        </p:nvSpPr>
        <p:spPr>
          <a:xfrm>
            <a:off x="351692" y="365126"/>
            <a:ext cx="11512062"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400"/>
              <a:buFont typeface="Calibri"/>
              <a:buNone/>
              <a:defRPr>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17"/>
          <p:cNvSpPr/>
          <p:nvPr/>
        </p:nvSpPr>
        <p:spPr>
          <a:xfrm>
            <a:off x="972706" y="1438656"/>
            <a:ext cx="11408229" cy="3980688"/>
          </a:xfrm>
          <a:custGeom>
            <a:avLst/>
            <a:gdLst/>
            <a:ahLst/>
            <a:cxnLst/>
            <a:rect l="l" t="t" r="r" b="b"/>
            <a:pathLst>
              <a:path w="17112343" h="5486400" extrusionOk="0">
                <a:moveTo>
                  <a:pt x="2743200" y="0"/>
                </a:moveTo>
                <a:lnTo>
                  <a:pt x="17112343" y="0"/>
                </a:lnTo>
                <a:lnTo>
                  <a:pt x="17079686" y="5486400"/>
                </a:lnTo>
                <a:lnTo>
                  <a:pt x="2743200" y="5486400"/>
                </a:lnTo>
                <a:cubicBezTo>
                  <a:pt x="1228172" y="5486400"/>
                  <a:pt x="0" y="4258228"/>
                  <a:pt x="0" y="2743200"/>
                </a:cubicBezTo>
                <a:cubicBezTo>
                  <a:pt x="0" y="1228172"/>
                  <a:pt x="1228172" y="0"/>
                  <a:pt x="2743200" y="0"/>
                </a:cubicBezTo>
                <a:close/>
              </a:path>
            </a:pathLst>
          </a:custGeom>
          <a:solidFill>
            <a:schemeClr val="accent3"/>
          </a:solidFill>
          <a:ln>
            <a:noFill/>
          </a:ln>
        </p:spPr>
        <p:txBody>
          <a:bodyPr spcFirstLastPara="1" wrap="square" lIns="60950" tIns="30475" rIns="60950" bIns="30475" anchor="ctr" anchorCtr="0">
            <a:noAutofit/>
          </a:bodyPr>
          <a:lstStyle/>
          <a:p>
            <a:pPr marL="0" marR="0" lvl="0" indent="0" algn="ctr" rtl="0">
              <a:spcBef>
                <a:spcPts val="0"/>
              </a:spcBef>
              <a:spcAft>
                <a:spcPts val="0"/>
              </a:spcAft>
              <a:buNone/>
            </a:pPr>
            <a:endParaRPr sz="1867"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urple Bar Ender - Purple Title">
  <p:cSld name="Purple Bar Ender - Purple Title">
    <p:spTree>
      <p:nvGrpSpPr>
        <p:cNvPr id="1" name="Shape 42"/>
        <p:cNvGrpSpPr/>
        <p:nvPr/>
      </p:nvGrpSpPr>
      <p:grpSpPr>
        <a:xfrm>
          <a:off x="0" y="0"/>
          <a:ext cx="0" cy="0"/>
          <a:chOff x="0" y="0"/>
          <a:chExt cx="0" cy="0"/>
        </a:xfrm>
      </p:grpSpPr>
      <p:sp>
        <p:nvSpPr>
          <p:cNvPr id="43" name="Google Shape;43;p18"/>
          <p:cNvSpPr txBox="1">
            <a:spLocks noGrp="1"/>
          </p:cNvSpPr>
          <p:nvPr>
            <p:ph type="title"/>
          </p:nvPr>
        </p:nvSpPr>
        <p:spPr>
          <a:xfrm>
            <a:off x="351692" y="365126"/>
            <a:ext cx="11512062"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400"/>
              <a:buFont typeface="Calibri"/>
              <a:buNone/>
              <a:defRPr>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18"/>
          <p:cNvSpPr/>
          <p:nvPr/>
        </p:nvSpPr>
        <p:spPr>
          <a:xfrm flipH="1">
            <a:off x="-149513" y="1438656"/>
            <a:ext cx="11408229" cy="3980688"/>
          </a:xfrm>
          <a:custGeom>
            <a:avLst/>
            <a:gdLst/>
            <a:ahLst/>
            <a:cxnLst/>
            <a:rect l="l" t="t" r="r" b="b"/>
            <a:pathLst>
              <a:path w="17112343" h="5486400" extrusionOk="0">
                <a:moveTo>
                  <a:pt x="2743200" y="0"/>
                </a:moveTo>
                <a:lnTo>
                  <a:pt x="17112343" y="0"/>
                </a:lnTo>
                <a:lnTo>
                  <a:pt x="17079686" y="5486400"/>
                </a:lnTo>
                <a:lnTo>
                  <a:pt x="2743200" y="5486400"/>
                </a:lnTo>
                <a:cubicBezTo>
                  <a:pt x="1228172" y="5486400"/>
                  <a:pt x="0" y="4258228"/>
                  <a:pt x="0" y="2743200"/>
                </a:cubicBezTo>
                <a:cubicBezTo>
                  <a:pt x="0" y="1228172"/>
                  <a:pt x="1228172" y="0"/>
                  <a:pt x="2743200" y="0"/>
                </a:cubicBezTo>
                <a:close/>
              </a:path>
            </a:pathLst>
          </a:custGeom>
          <a:solidFill>
            <a:schemeClr val="accent3"/>
          </a:solidFill>
          <a:ln>
            <a:noFill/>
          </a:ln>
        </p:spPr>
        <p:txBody>
          <a:bodyPr spcFirstLastPara="1" wrap="square" lIns="60950" tIns="30475" rIns="60950" bIns="30475" anchor="ctr" anchorCtr="0">
            <a:noAutofit/>
          </a:bodyPr>
          <a:lstStyle/>
          <a:p>
            <a:pPr marL="0" marR="0" lvl="0" indent="0" algn="ctr" rtl="0">
              <a:spcBef>
                <a:spcPts val="0"/>
              </a:spcBef>
              <a:spcAft>
                <a:spcPts val="0"/>
              </a:spcAft>
              <a:buNone/>
            </a:pPr>
            <a:endParaRPr sz="1867"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urple Bar 1/2 - Purple Title and Logo - Image Left">
  <p:cSld name="Purple Bar 1/2 - Purple Title and Logo - Image Left">
    <p:spTree>
      <p:nvGrpSpPr>
        <p:cNvPr id="1" name="Shape 45"/>
        <p:cNvGrpSpPr/>
        <p:nvPr/>
      </p:nvGrpSpPr>
      <p:grpSpPr>
        <a:xfrm>
          <a:off x="0" y="0"/>
          <a:ext cx="0" cy="0"/>
          <a:chOff x="0" y="0"/>
          <a:chExt cx="0" cy="0"/>
        </a:xfrm>
      </p:grpSpPr>
      <p:sp>
        <p:nvSpPr>
          <p:cNvPr id="46" name="Google Shape;46;p19"/>
          <p:cNvSpPr txBox="1">
            <a:spLocks noGrp="1"/>
          </p:cNvSpPr>
          <p:nvPr>
            <p:ph type="title"/>
          </p:nvPr>
        </p:nvSpPr>
        <p:spPr>
          <a:xfrm>
            <a:off x="351692" y="365126"/>
            <a:ext cx="11512062"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400"/>
              <a:buFont typeface="Calibri"/>
              <a:buNone/>
              <a:defRPr>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9"/>
          <p:cNvSpPr/>
          <p:nvPr/>
        </p:nvSpPr>
        <p:spPr>
          <a:xfrm>
            <a:off x="6096001" y="1438470"/>
            <a:ext cx="6156207" cy="3981061"/>
          </a:xfrm>
          <a:prstGeom prst="rect">
            <a:avLst/>
          </a:prstGeom>
          <a:solidFill>
            <a:schemeClr val="accent3"/>
          </a:solidFill>
          <a:ln w="12700" cap="flat" cmpd="sng">
            <a:solidFill>
              <a:srgbClr val="5B2E5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Calibri"/>
              <a:ea typeface="Calibri"/>
              <a:cs typeface="Calibri"/>
              <a:sym typeface="Calibri"/>
            </a:endParaRPr>
          </a:p>
        </p:txBody>
      </p:sp>
      <p:pic>
        <p:nvPicPr>
          <p:cNvPr id="48" name="Google Shape;48;p19"/>
          <p:cNvPicPr preferRelativeResize="0"/>
          <p:nvPr/>
        </p:nvPicPr>
        <p:blipFill rotWithShape="1">
          <a:blip r:embed="rId2">
            <a:alphaModFix/>
          </a:blip>
          <a:srcRect/>
          <a:stretch/>
        </p:blipFill>
        <p:spPr>
          <a:xfrm>
            <a:off x="11061049" y="5810269"/>
            <a:ext cx="662028" cy="662028"/>
          </a:xfrm>
          <a:prstGeom prst="rect">
            <a:avLst/>
          </a:prstGeom>
          <a:noFill/>
          <a:ln>
            <a:noFill/>
          </a:ln>
        </p:spPr>
      </p:pic>
      <p:sp>
        <p:nvSpPr>
          <p:cNvPr id="49" name="Google Shape;49;p19"/>
          <p:cNvSpPr>
            <a:spLocks noGrp="1"/>
          </p:cNvSpPr>
          <p:nvPr>
            <p:ph type="pic" idx="2"/>
          </p:nvPr>
        </p:nvSpPr>
        <p:spPr>
          <a:xfrm>
            <a:off x="0" y="1438276"/>
            <a:ext cx="6096000" cy="3981450"/>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urple Bar 1/2 - Purple Title and Logo - Image Right">
  <p:cSld name="Purple Bar 1/2 - Purple Title and Logo - Image Right">
    <p:spTree>
      <p:nvGrpSpPr>
        <p:cNvPr id="1" name="Shape 50"/>
        <p:cNvGrpSpPr/>
        <p:nvPr/>
      </p:nvGrpSpPr>
      <p:grpSpPr>
        <a:xfrm>
          <a:off x="0" y="0"/>
          <a:ext cx="0" cy="0"/>
          <a:chOff x="0" y="0"/>
          <a:chExt cx="0" cy="0"/>
        </a:xfrm>
      </p:grpSpPr>
      <p:sp>
        <p:nvSpPr>
          <p:cNvPr id="51" name="Google Shape;51;p20"/>
          <p:cNvSpPr txBox="1">
            <a:spLocks noGrp="1"/>
          </p:cNvSpPr>
          <p:nvPr>
            <p:ph type="title"/>
          </p:nvPr>
        </p:nvSpPr>
        <p:spPr>
          <a:xfrm>
            <a:off x="351692" y="365126"/>
            <a:ext cx="11512062"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400"/>
              <a:buFont typeface="Calibri"/>
              <a:buNone/>
              <a:defRPr>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20"/>
          <p:cNvSpPr/>
          <p:nvPr/>
        </p:nvSpPr>
        <p:spPr>
          <a:xfrm>
            <a:off x="-110837" y="1438470"/>
            <a:ext cx="6218559" cy="3981061"/>
          </a:xfrm>
          <a:prstGeom prst="rect">
            <a:avLst/>
          </a:prstGeom>
          <a:solidFill>
            <a:schemeClr val="accent3"/>
          </a:solidFill>
          <a:ln w="12700" cap="flat" cmpd="sng">
            <a:solidFill>
              <a:srgbClr val="5B2E5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Calibri"/>
              <a:ea typeface="Calibri"/>
              <a:cs typeface="Calibri"/>
              <a:sym typeface="Calibri"/>
            </a:endParaRPr>
          </a:p>
        </p:txBody>
      </p:sp>
      <p:pic>
        <p:nvPicPr>
          <p:cNvPr id="53" name="Google Shape;53;p20"/>
          <p:cNvPicPr preferRelativeResize="0"/>
          <p:nvPr/>
        </p:nvPicPr>
        <p:blipFill rotWithShape="1">
          <a:blip r:embed="rId2">
            <a:alphaModFix/>
          </a:blip>
          <a:srcRect/>
          <a:stretch/>
        </p:blipFill>
        <p:spPr>
          <a:xfrm>
            <a:off x="11061049" y="5810269"/>
            <a:ext cx="662028" cy="662028"/>
          </a:xfrm>
          <a:prstGeom prst="rect">
            <a:avLst/>
          </a:prstGeom>
          <a:noFill/>
          <a:ln>
            <a:noFill/>
          </a:ln>
        </p:spPr>
      </p:pic>
      <p:sp>
        <p:nvSpPr>
          <p:cNvPr id="54" name="Google Shape;54;p20"/>
          <p:cNvSpPr>
            <a:spLocks noGrp="1"/>
          </p:cNvSpPr>
          <p:nvPr>
            <p:ph type="pic" idx="2"/>
          </p:nvPr>
        </p:nvSpPr>
        <p:spPr>
          <a:xfrm>
            <a:off x="6107722" y="1438470"/>
            <a:ext cx="6096000" cy="3981450"/>
          </a:xfrm>
          <a:prstGeom prst="rect">
            <a:avLst/>
          </a:prstGeom>
          <a:no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urple Bar (Top Half) - Purple Title">
  <p:cSld name="Purple Bar (Top Half) - Purple Title">
    <p:spTree>
      <p:nvGrpSpPr>
        <p:cNvPr id="1" name="Shape 55"/>
        <p:cNvGrpSpPr/>
        <p:nvPr/>
      </p:nvGrpSpPr>
      <p:grpSpPr>
        <a:xfrm>
          <a:off x="0" y="0"/>
          <a:ext cx="0" cy="0"/>
          <a:chOff x="0" y="0"/>
          <a:chExt cx="0" cy="0"/>
        </a:xfrm>
      </p:grpSpPr>
      <p:sp>
        <p:nvSpPr>
          <p:cNvPr id="56" name="Google Shape;56;p21"/>
          <p:cNvSpPr txBox="1">
            <a:spLocks noGrp="1"/>
          </p:cNvSpPr>
          <p:nvPr>
            <p:ph type="title"/>
          </p:nvPr>
        </p:nvSpPr>
        <p:spPr>
          <a:xfrm>
            <a:off x="351692" y="365126"/>
            <a:ext cx="11512062"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400"/>
              <a:buFont typeface="Calibri"/>
              <a:buNone/>
              <a:defRPr>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21"/>
          <p:cNvSpPr/>
          <p:nvPr/>
        </p:nvSpPr>
        <p:spPr>
          <a:xfrm>
            <a:off x="0" y="1438470"/>
            <a:ext cx="12192000" cy="2256644"/>
          </a:xfrm>
          <a:prstGeom prst="rect">
            <a:avLst/>
          </a:prstGeom>
          <a:solidFill>
            <a:schemeClr val="accent3"/>
          </a:solidFill>
          <a:ln w="12700" cap="flat" cmpd="sng">
            <a:solidFill>
              <a:srgbClr val="5B2E5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urple Bar (Top Third) - Purple Title">
  <p:cSld name="Purple Bar (Top Third) - Purple Title">
    <p:spTree>
      <p:nvGrpSpPr>
        <p:cNvPr id="1" name="Shape 58"/>
        <p:cNvGrpSpPr/>
        <p:nvPr/>
      </p:nvGrpSpPr>
      <p:grpSpPr>
        <a:xfrm>
          <a:off x="0" y="0"/>
          <a:ext cx="0" cy="0"/>
          <a:chOff x="0" y="0"/>
          <a:chExt cx="0" cy="0"/>
        </a:xfrm>
      </p:grpSpPr>
      <p:sp>
        <p:nvSpPr>
          <p:cNvPr id="59" name="Google Shape;59;p22"/>
          <p:cNvSpPr txBox="1">
            <a:spLocks noGrp="1"/>
          </p:cNvSpPr>
          <p:nvPr>
            <p:ph type="title"/>
          </p:nvPr>
        </p:nvSpPr>
        <p:spPr>
          <a:xfrm>
            <a:off x="351692" y="365126"/>
            <a:ext cx="11512062"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400"/>
              <a:buFont typeface="Calibri"/>
              <a:buNone/>
              <a:defRPr>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2"/>
          <p:cNvSpPr/>
          <p:nvPr/>
        </p:nvSpPr>
        <p:spPr>
          <a:xfrm>
            <a:off x="0" y="1438470"/>
            <a:ext cx="12192000" cy="2706811"/>
          </a:xfrm>
          <a:prstGeom prst="rect">
            <a:avLst/>
          </a:prstGeom>
          <a:solidFill>
            <a:schemeClr val="accent3"/>
          </a:solidFill>
          <a:ln w="12700" cap="flat" cmpd="sng">
            <a:solidFill>
              <a:srgbClr val="5B2E5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Top Half) - Purple Title and Logo">
  <p:cSld name="Picture (Top Half) - Purple Title and Logo">
    <p:spTree>
      <p:nvGrpSpPr>
        <p:cNvPr id="1" name="Shape 61"/>
        <p:cNvGrpSpPr/>
        <p:nvPr/>
      </p:nvGrpSpPr>
      <p:grpSpPr>
        <a:xfrm>
          <a:off x="0" y="0"/>
          <a:ext cx="0" cy="0"/>
          <a:chOff x="0" y="0"/>
          <a:chExt cx="0" cy="0"/>
        </a:xfrm>
      </p:grpSpPr>
      <p:sp>
        <p:nvSpPr>
          <p:cNvPr id="62" name="Google Shape;62;p23"/>
          <p:cNvSpPr txBox="1">
            <a:spLocks noGrp="1"/>
          </p:cNvSpPr>
          <p:nvPr>
            <p:ph type="title"/>
          </p:nvPr>
        </p:nvSpPr>
        <p:spPr>
          <a:xfrm>
            <a:off x="351692" y="365126"/>
            <a:ext cx="11512062"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400"/>
              <a:buFont typeface="Calibri"/>
              <a:buNone/>
              <a:defRPr>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63" name="Google Shape;63;p23"/>
          <p:cNvPicPr preferRelativeResize="0"/>
          <p:nvPr/>
        </p:nvPicPr>
        <p:blipFill rotWithShape="1">
          <a:blip r:embed="rId2">
            <a:alphaModFix/>
          </a:blip>
          <a:srcRect/>
          <a:stretch/>
        </p:blipFill>
        <p:spPr>
          <a:xfrm>
            <a:off x="11061049" y="5810269"/>
            <a:ext cx="662028" cy="662028"/>
          </a:xfrm>
          <a:prstGeom prst="rect">
            <a:avLst/>
          </a:prstGeom>
          <a:noFill/>
          <a:ln>
            <a:noFill/>
          </a:ln>
        </p:spPr>
      </p:pic>
      <p:sp>
        <p:nvSpPr>
          <p:cNvPr id="64" name="Google Shape;64;p23"/>
          <p:cNvSpPr>
            <a:spLocks noGrp="1"/>
          </p:cNvSpPr>
          <p:nvPr>
            <p:ph type="pic" idx="2"/>
          </p:nvPr>
        </p:nvSpPr>
        <p:spPr>
          <a:xfrm>
            <a:off x="0" y="1600200"/>
            <a:ext cx="12192000" cy="2438400"/>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 Purple Title and Logo">
  <p:cSld name="Blank - Purple Title and Logo">
    <p:spTree>
      <p:nvGrpSpPr>
        <p:cNvPr id="1" name="Shape 65"/>
        <p:cNvGrpSpPr/>
        <p:nvPr/>
      </p:nvGrpSpPr>
      <p:grpSpPr>
        <a:xfrm>
          <a:off x="0" y="0"/>
          <a:ext cx="0" cy="0"/>
          <a:chOff x="0" y="0"/>
          <a:chExt cx="0" cy="0"/>
        </a:xfrm>
      </p:grpSpPr>
      <p:sp>
        <p:nvSpPr>
          <p:cNvPr id="66" name="Google Shape;66;p24"/>
          <p:cNvSpPr txBox="1">
            <a:spLocks noGrp="1"/>
          </p:cNvSpPr>
          <p:nvPr>
            <p:ph type="title"/>
          </p:nvPr>
        </p:nvSpPr>
        <p:spPr>
          <a:xfrm>
            <a:off x="351692" y="365126"/>
            <a:ext cx="11512062"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400"/>
              <a:buFont typeface="Calibri"/>
              <a:buNone/>
              <a:defRPr>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67" name="Google Shape;67;p24"/>
          <p:cNvPicPr preferRelativeResize="0"/>
          <p:nvPr/>
        </p:nvPicPr>
        <p:blipFill rotWithShape="1">
          <a:blip r:embed="rId2">
            <a:alphaModFix/>
          </a:blip>
          <a:srcRect/>
          <a:stretch/>
        </p:blipFill>
        <p:spPr>
          <a:xfrm>
            <a:off x="11061049" y="5810269"/>
            <a:ext cx="662028" cy="662028"/>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w/ Green Line Accent - Purple Title and Logo">
  <p:cSld name="Blank w/ Green Line Accent - Purple Title and Logo">
    <p:spTree>
      <p:nvGrpSpPr>
        <p:cNvPr id="1" name="Shape 68"/>
        <p:cNvGrpSpPr/>
        <p:nvPr/>
      </p:nvGrpSpPr>
      <p:grpSpPr>
        <a:xfrm>
          <a:off x="0" y="0"/>
          <a:ext cx="0" cy="0"/>
          <a:chOff x="0" y="0"/>
          <a:chExt cx="0" cy="0"/>
        </a:xfrm>
      </p:grpSpPr>
      <p:sp>
        <p:nvSpPr>
          <p:cNvPr id="69" name="Google Shape;69;p25"/>
          <p:cNvSpPr txBox="1">
            <a:spLocks noGrp="1"/>
          </p:cNvSpPr>
          <p:nvPr>
            <p:ph type="title"/>
          </p:nvPr>
        </p:nvSpPr>
        <p:spPr>
          <a:xfrm>
            <a:off x="351692" y="365126"/>
            <a:ext cx="11512062"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400"/>
              <a:buFont typeface="Calibri"/>
              <a:buNone/>
              <a:defRPr>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0" name="Google Shape;70;p25"/>
          <p:cNvPicPr preferRelativeResize="0"/>
          <p:nvPr/>
        </p:nvPicPr>
        <p:blipFill rotWithShape="1">
          <a:blip r:embed="rId2">
            <a:alphaModFix/>
          </a:blip>
          <a:srcRect/>
          <a:stretch/>
        </p:blipFill>
        <p:spPr>
          <a:xfrm>
            <a:off x="11061049" y="5810269"/>
            <a:ext cx="662028" cy="662028"/>
          </a:xfrm>
          <a:prstGeom prst="rect">
            <a:avLst/>
          </a:prstGeom>
          <a:noFill/>
          <a:ln>
            <a:noFill/>
          </a:ln>
        </p:spPr>
      </p:pic>
      <p:pic>
        <p:nvPicPr>
          <p:cNvPr id="71" name="Google Shape;71;p25"/>
          <p:cNvPicPr preferRelativeResize="0"/>
          <p:nvPr/>
        </p:nvPicPr>
        <p:blipFill rotWithShape="1">
          <a:blip r:embed="rId3">
            <a:alphaModFix/>
          </a:blip>
          <a:srcRect/>
          <a:stretch/>
        </p:blipFill>
        <p:spPr>
          <a:xfrm rot="10800000">
            <a:off x="9872133" y="0"/>
            <a:ext cx="2319867" cy="160866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w/ Green Crosshatch Accent - Purple Title and Logo">
  <p:cSld name="Blank w/ Green Crosshatch Accent - Purple Title and Logo">
    <p:spTree>
      <p:nvGrpSpPr>
        <p:cNvPr id="1" name="Shape 13"/>
        <p:cNvGrpSpPr/>
        <p:nvPr/>
      </p:nvGrpSpPr>
      <p:grpSpPr>
        <a:xfrm>
          <a:off x="0" y="0"/>
          <a:ext cx="0" cy="0"/>
          <a:chOff x="0" y="0"/>
          <a:chExt cx="0" cy="0"/>
        </a:xfrm>
      </p:grpSpPr>
      <p:sp>
        <p:nvSpPr>
          <p:cNvPr id="14" name="Google Shape;14;p8"/>
          <p:cNvSpPr txBox="1">
            <a:spLocks noGrp="1"/>
          </p:cNvSpPr>
          <p:nvPr>
            <p:ph type="title"/>
          </p:nvPr>
        </p:nvSpPr>
        <p:spPr>
          <a:xfrm>
            <a:off x="351692" y="365126"/>
            <a:ext cx="9861984"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400"/>
              <a:buFont typeface="Calibri"/>
              <a:buNone/>
              <a:defRPr>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5" name="Google Shape;15;p8"/>
          <p:cNvPicPr preferRelativeResize="0"/>
          <p:nvPr/>
        </p:nvPicPr>
        <p:blipFill rotWithShape="1">
          <a:blip r:embed="rId2">
            <a:alphaModFix/>
          </a:blip>
          <a:srcRect/>
          <a:stretch/>
        </p:blipFill>
        <p:spPr>
          <a:xfrm rot="10800000">
            <a:off x="10439400" y="0"/>
            <a:ext cx="1752600" cy="2167467"/>
          </a:xfrm>
          <a:prstGeom prst="rect">
            <a:avLst/>
          </a:prstGeom>
          <a:noFill/>
          <a:ln>
            <a:noFill/>
          </a:ln>
        </p:spPr>
      </p:pic>
      <p:pic>
        <p:nvPicPr>
          <p:cNvPr id="16" name="Google Shape;16;p8"/>
          <p:cNvPicPr preferRelativeResize="0"/>
          <p:nvPr/>
        </p:nvPicPr>
        <p:blipFill rotWithShape="1">
          <a:blip r:embed="rId3">
            <a:alphaModFix/>
          </a:blip>
          <a:srcRect/>
          <a:stretch/>
        </p:blipFill>
        <p:spPr>
          <a:xfrm>
            <a:off x="11061049" y="5810269"/>
            <a:ext cx="662028" cy="662028"/>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w/ Green Line Accent - Purple Title">
  <p:cSld name="Blank w/ Green Line Accent - Purple Title">
    <p:spTree>
      <p:nvGrpSpPr>
        <p:cNvPr id="1" name="Shape 72"/>
        <p:cNvGrpSpPr/>
        <p:nvPr/>
      </p:nvGrpSpPr>
      <p:grpSpPr>
        <a:xfrm>
          <a:off x="0" y="0"/>
          <a:ext cx="0" cy="0"/>
          <a:chOff x="0" y="0"/>
          <a:chExt cx="0" cy="0"/>
        </a:xfrm>
      </p:grpSpPr>
      <p:sp>
        <p:nvSpPr>
          <p:cNvPr id="73" name="Google Shape;73;p26"/>
          <p:cNvSpPr txBox="1">
            <a:spLocks noGrp="1"/>
          </p:cNvSpPr>
          <p:nvPr>
            <p:ph type="title"/>
          </p:nvPr>
        </p:nvSpPr>
        <p:spPr>
          <a:xfrm>
            <a:off x="351692" y="365126"/>
            <a:ext cx="11512062"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400"/>
              <a:buFont typeface="Calibri"/>
              <a:buNone/>
              <a:defRPr>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4" name="Google Shape;74;p26"/>
          <p:cNvPicPr preferRelativeResize="0"/>
          <p:nvPr/>
        </p:nvPicPr>
        <p:blipFill rotWithShape="1">
          <a:blip r:embed="rId2">
            <a:alphaModFix/>
          </a:blip>
          <a:srcRect/>
          <a:stretch/>
        </p:blipFill>
        <p:spPr>
          <a:xfrm rot="10800000">
            <a:off x="9872133" y="0"/>
            <a:ext cx="2319867" cy="1608667"/>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w/ Green Crosshatch Accent - Purple Title">
  <p:cSld name="Blank w/ Green Crosshatch Accent - Purple Title">
    <p:spTree>
      <p:nvGrpSpPr>
        <p:cNvPr id="1" name="Shape 75"/>
        <p:cNvGrpSpPr/>
        <p:nvPr/>
      </p:nvGrpSpPr>
      <p:grpSpPr>
        <a:xfrm>
          <a:off x="0" y="0"/>
          <a:ext cx="0" cy="0"/>
          <a:chOff x="0" y="0"/>
          <a:chExt cx="0" cy="0"/>
        </a:xfrm>
      </p:grpSpPr>
      <p:sp>
        <p:nvSpPr>
          <p:cNvPr id="76" name="Google Shape;76;p27"/>
          <p:cNvSpPr txBox="1">
            <a:spLocks noGrp="1"/>
          </p:cNvSpPr>
          <p:nvPr>
            <p:ph type="title"/>
          </p:nvPr>
        </p:nvSpPr>
        <p:spPr>
          <a:xfrm>
            <a:off x="351692" y="365126"/>
            <a:ext cx="9861984"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400"/>
              <a:buFont typeface="Calibri"/>
              <a:buNone/>
              <a:defRPr>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7" name="Google Shape;77;p27"/>
          <p:cNvPicPr preferRelativeResize="0"/>
          <p:nvPr/>
        </p:nvPicPr>
        <p:blipFill rotWithShape="1">
          <a:blip r:embed="rId2">
            <a:alphaModFix/>
          </a:blip>
          <a:srcRect/>
          <a:stretch/>
        </p:blipFill>
        <p:spPr>
          <a:xfrm rot="10800000">
            <a:off x="10439400" y="0"/>
            <a:ext cx="1752600" cy="2167467"/>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Full Background Image">
  <p:cSld name="Full Background Image">
    <p:spTree>
      <p:nvGrpSpPr>
        <p:cNvPr id="1" name="Shape 78"/>
        <p:cNvGrpSpPr/>
        <p:nvPr/>
      </p:nvGrpSpPr>
      <p:grpSpPr>
        <a:xfrm>
          <a:off x="0" y="0"/>
          <a:ext cx="0" cy="0"/>
          <a:chOff x="0" y="0"/>
          <a:chExt cx="0" cy="0"/>
        </a:xfrm>
      </p:grpSpPr>
      <p:sp>
        <p:nvSpPr>
          <p:cNvPr id="79" name="Google Shape;79;p28"/>
          <p:cNvSpPr>
            <a:spLocks noGrp="1"/>
          </p:cNvSpPr>
          <p:nvPr>
            <p:ph type="pic" idx="2"/>
          </p:nvPr>
        </p:nvSpPr>
        <p:spPr>
          <a:xfrm>
            <a:off x="0" y="0"/>
            <a:ext cx="12192000" cy="6858000"/>
          </a:xfrm>
          <a:prstGeom prst="rect">
            <a:avLst/>
          </a:prstGeom>
          <a:no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Half and Half -  White Blank w/ Image Right">
  <p:cSld name="Half and Half -  White Blank w/ Image Right">
    <p:spTree>
      <p:nvGrpSpPr>
        <p:cNvPr id="1" name="Shape 80"/>
        <p:cNvGrpSpPr/>
        <p:nvPr/>
      </p:nvGrpSpPr>
      <p:grpSpPr>
        <a:xfrm>
          <a:off x="0" y="0"/>
          <a:ext cx="0" cy="0"/>
          <a:chOff x="0" y="0"/>
          <a:chExt cx="0" cy="0"/>
        </a:xfrm>
      </p:grpSpPr>
      <p:sp>
        <p:nvSpPr>
          <p:cNvPr id="81" name="Google Shape;81;p29"/>
          <p:cNvSpPr>
            <a:spLocks noGrp="1"/>
          </p:cNvSpPr>
          <p:nvPr>
            <p:ph type="pic" idx="2"/>
          </p:nvPr>
        </p:nvSpPr>
        <p:spPr>
          <a:xfrm>
            <a:off x="6096000" y="0"/>
            <a:ext cx="6096000" cy="6858000"/>
          </a:xfrm>
          <a:prstGeom prst="rect">
            <a:avLst/>
          </a:prstGeom>
          <a:no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Half and Half -  White Blank w/ Image Left">
  <p:cSld name="Half and Half -  White Blank w/ Image Left">
    <p:spTree>
      <p:nvGrpSpPr>
        <p:cNvPr id="1" name="Shape 82"/>
        <p:cNvGrpSpPr/>
        <p:nvPr/>
      </p:nvGrpSpPr>
      <p:grpSpPr>
        <a:xfrm>
          <a:off x="0" y="0"/>
          <a:ext cx="0" cy="0"/>
          <a:chOff x="0" y="0"/>
          <a:chExt cx="0" cy="0"/>
        </a:xfrm>
      </p:grpSpPr>
      <p:sp>
        <p:nvSpPr>
          <p:cNvPr id="83" name="Google Shape;83;p30"/>
          <p:cNvSpPr>
            <a:spLocks noGrp="1"/>
          </p:cNvSpPr>
          <p:nvPr>
            <p:ph type="pic" idx="2"/>
          </p:nvPr>
        </p:nvSpPr>
        <p:spPr>
          <a:xfrm>
            <a:off x="0" y="0"/>
            <a:ext cx="6096000" cy="6858000"/>
          </a:xfrm>
          <a:prstGeom prst="rect">
            <a:avLst/>
          </a:prstGeom>
          <a:no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Half and Half -  White w/ Title and Image Right">
  <p:cSld name="Half and Half -  White w/ Title and Image Right">
    <p:spTree>
      <p:nvGrpSpPr>
        <p:cNvPr id="1" name="Shape 84"/>
        <p:cNvGrpSpPr/>
        <p:nvPr/>
      </p:nvGrpSpPr>
      <p:grpSpPr>
        <a:xfrm>
          <a:off x="0" y="0"/>
          <a:ext cx="0" cy="0"/>
          <a:chOff x="0" y="0"/>
          <a:chExt cx="0" cy="0"/>
        </a:xfrm>
      </p:grpSpPr>
      <p:sp>
        <p:nvSpPr>
          <p:cNvPr id="85" name="Google Shape;85;p31"/>
          <p:cNvSpPr>
            <a:spLocks noGrp="1"/>
          </p:cNvSpPr>
          <p:nvPr>
            <p:ph type="pic" idx="2"/>
          </p:nvPr>
        </p:nvSpPr>
        <p:spPr>
          <a:xfrm>
            <a:off x="6096000" y="0"/>
            <a:ext cx="6096000" cy="6858000"/>
          </a:xfrm>
          <a:prstGeom prst="rect">
            <a:avLst/>
          </a:prstGeom>
          <a:noFill/>
          <a:ln>
            <a:noFill/>
          </a:ln>
        </p:spPr>
      </p:sp>
      <p:sp>
        <p:nvSpPr>
          <p:cNvPr id="86" name="Google Shape;86;p31"/>
          <p:cNvSpPr txBox="1">
            <a:spLocks noGrp="1"/>
          </p:cNvSpPr>
          <p:nvPr>
            <p:ph type="title"/>
          </p:nvPr>
        </p:nvSpPr>
        <p:spPr>
          <a:xfrm>
            <a:off x="339133" y="365126"/>
            <a:ext cx="5452067"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400"/>
              <a:buFont typeface="Calibri"/>
              <a:buNone/>
              <a:defRPr>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Half and Half -  White w/ Title and Image Right and Corner Accent">
  <p:cSld name="Half and Half -  White w/ Title and Image Right and Corner Accent">
    <p:spTree>
      <p:nvGrpSpPr>
        <p:cNvPr id="1" name="Shape 87"/>
        <p:cNvGrpSpPr/>
        <p:nvPr/>
      </p:nvGrpSpPr>
      <p:grpSpPr>
        <a:xfrm>
          <a:off x="0" y="0"/>
          <a:ext cx="0" cy="0"/>
          <a:chOff x="0" y="0"/>
          <a:chExt cx="0" cy="0"/>
        </a:xfrm>
      </p:grpSpPr>
      <p:sp>
        <p:nvSpPr>
          <p:cNvPr id="88" name="Google Shape;88;p32"/>
          <p:cNvSpPr>
            <a:spLocks noGrp="1"/>
          </p:cNvSpPr>
          <p:nvPr>
            <p:ph type="pic" idx="2"/>
          </p:nvPr>
        </p:nvSpPr>
        <p:spPr>
          <a:xfrm>
            <a:off x="6096000" y="0"/>
            <a:ext cx="6096000" cy="6858000"/>
          </a:xfrm>
          <a:prstGeom prst="rect">
            <a:avLst/>
          </a:prstGeom>
          <a:noFill/>
          <a:ln>
            <a:noFill/>
          </a:ln>
        </p:spPr>
      </p:sp>
      <p:sp>
        <p:nvSpPr>
          <p:cNvPr id="89" name="Google Shape;89;p32"/>
          <p:cNvSpPr txBox="1">
            <a:spLocks noGrp="1"/>
          </p:cNvSpPr>
          <p:nvPr>
            <p:ph type="title"/>
          </p:nvPr>
        </p:nvSpPr>
        <p:spPr>
          <a:xfrm>
            <a:off x="339133" y="365126"/>
            <a:ext cx="5452067"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400"/>
              <a:buFont typeface="Calibri"/>
              <a:buNone/>
              <a:defRPr>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90" name="Google Shape;90;p32"/>
          <p:cNvPicPr preferRelativeResize="0"/>
          <p:nvPr/>
        </p:nvPicPr>
        <p:blipFill rotWithShape="1">
          <a:blip r:embed="rId2">
            <a:alphaModFix/>
          </a:blip>
          <a:srcRect/>
          <a:stretch/>
        </p:blipFill>
        <p:spPr>
          <a:xfrm>
            <a:off x="0" y="5249333"/>
            <a:ext cx="2319867" cy="1608667"/>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Half and Half -  White w/ Title and Image Left">
  <p:cSld name="Half and Half -  White w/ Title and Image Left">
    <p:spTree>
      <p:nvGrpSpPr>
        <p:cNvPr id="1" name="Shape 91"/>
        <p:cNvGrpSpPr/>
        <p:nvPr/>
      </p:nvGrpSpPr>
      <p:grpSpPr>
        <a:xfrm>
          <a:off x="0" y="0"/>
          <a:ext cx="0" cy="0"/>
          <a:chOff x="0" y="0"/>
          <a:chExt cx="0" cy="0"/>
        </a:xfrm>
      </p:grpSpPr>
      <p:sp>
        <p:nvSpPr>
          <p:cNvPr id="92" name="Google Shape;92;p33"/>
          <p:cNvSpPr>
            <a:spLocks noGrp="1"/>
          </p:cNvSpPr>
          <p:nvPr>
            <p:ph type="pic" idx="2"/>
          </p:nvPr>
        </p:nvSpPr>
        <p:spPr>
          <a:xfrm>
            <a:off x="0" y="0"/>
            <a:ext cx="6096000" cy="6858000"/>
          </a:xfrm>
          <a:prstGeom prst="rect">
            <a:avLst/>
          </a:prstGeom>
          <a:noFill/>
          <a:ln>
            <a:noFill/>
          </a:ln>
        </p:spPr>
      </p:sp>
      <p:sp>
        <p:nvSpPr>
          <p:cNvPr id="93" name="Google Shape;93;p33"/>
          <p:cNvSpPr txBox="1">
            <a:spLocks noGrp="1"/>
          </p:cNvSpPr>
          <p:nvPr>
            <p:ph type="title"/>
          </p:nvPr>
        </p:nvSpPr>
        <p:spPr>
          <a:xfrm>
            <a:off x="6411687" y="365126"/>
            <a:ext cx="5452067"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400"/>
              <a:buFont typeface="Calibri"/>
              <a:buNone/>
              <a:defRPr>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Half and Half -  Purple Left and Title Right">
  <p:cSld name="Half and Half -  Purple Left and Title Right">
    <p:spTree>
      <p:nvGrpSpPr>
        <p:cNvPr id="1" name="Shape 94"/>
        <p:cNvGrpSpPr/>
        <p:nvPr/>
      </p:nvGrpSpPr>
      <p:grpSpPr>
        <a:xfrm>
          <a:off x="0" y="0"/>
          <a:ext cx="0" cy="0"/>
          <a:chOff x="0" y="0"/>
          <a:chExt cx="0" cy="0"/>
        </a:xfrm>
      </p:grpSpPr>
      <p:sp>
        <p:nvSpPr>
          <p:cNvPr id="95" name="Google Shape;95;p34"/>
          <p:cNvSpPr/>
          <p:nvPr/>
        </p:nvSpPr>
        <p:spPr>
          <a:xfrm>
            <a:off x="0" y="0"/>
            <a:ext cx="6096000" cy="6858000"/>
          </a:xfrm>
          <a:prstGeom prst="rect">
            <a:avLst/>
          </a:prstGeom>
          <a:gradFill>
            <a:gsLst>
              <a:gs pos="0">
                <a:schemeClr val="accent3"/>
              </a:gs>
              <a:gs pos="99000">
                <a:schemeClr val="accent1"/>
              </a:gs>
              <a:gs pos="100000">
                <a:schemeClr val="accent1"/>
              </a:gs>
            </a:gsLst>
            <a:lin ang="13500000" scaled="0"/>
          </a:gradFill>
          <a:ln w="12700" cap="flat" cmpd="sng">
            <a:solidFill>
              <a:srgbClr val="5B2E5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Calibri"/>
              <a:ea typeface="Calibri"/>
              <a:cs typeface="Calibri"/>
              <a:sym typeface="Calibri"/>
            </a:endParaRPr>
          </a:p>
        </p:txBody>
      </p:sp>
      <p:sp>
        <p:nvSpPr>
          <p:cNvPr id="96" name="Google Shape;96;p34"/>
          <p:cNvSpPr txBox="1">
            <a:spLocks noGrp="1"/>
          </p:cNvSpPr>
          <p:nvPr>
            <p:ph type="title"/>
          </p:nvPr>
        </p:nvSpPr>
        <p:spPr>
          <a:xfrm>
            <a:off x="6411687" y="365126"/>
            <a:ext cx="5452067"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400"/>
              <a:buFont typeface="Calibri"/>
              <a:buNone/>
              <a:defRPr>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Half and Half -  Purple Left and Title Right with Corner Accent">
  <p:cSld name="Half and Half -  Purple Left and Title Right with Corner Accent">
    <p:spTree>
      <p:nvGrpSpPr>
        <p:cNvPr id="1" name="Shape 97"/>
        <p:cNvGrpSpPr/>
        <p:nvPr/>
      </p:nvGrpSpPr>
      <p:grpSpPr>
        <a:xfrm>
          <a:off x="0" y="0"/>
          <a:ext cx="0" cy="0"/>
          <a:chOff x="0" y="0"/>
          <a:chExt cx="0" cy="0"/>
        </a:xfrm>
      </p:grpSpPr>
      <p:sp>
        <p:nvSpPr>
          <p:cNvPr id="98" name="Google Shape;98;p35"/>
          <p:cNvSpPr/>
          <p:nvPr/>
        </p:nvSpPr>
        <p:spPr>
          <a:xfrm>
            <a:off x="0" y="0"/>
            <a:ext cx="6096000" cy="6858000"/>
          </a:xfrm>
          <a:prstGeom prst="rect">
            <a:avLst/>
          </a:prstGeom>
          <a:gradFill>
            <a:gsLst>
              <a:gs pos="0">
                <a:schemeClr val="accent3"/>
              </a:gs>
              <a:gs pos="99000">
                <a:schemeClr val="accent1"/>
              </a:gs>
              <a:gs pos="100000">
                <a:schemeClr val="accent1"/>
              </a:gs>
            </a:gsLst>
            <a:lin ang="13500000" scaled="0"/>
          </a:gradFill>
          <a:ln w="12700" cap="flat" cmpd="sng">
            <a:solidFill>
              <a:srgbClr val="5B2E5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Calibri"/>
              <a:ea typeface="Calibri"/>
              <a:cs typeface="Calibri"/>
              <a:sym typeface="Calibri"/>
            </a:endParaRPr>
          </a:p>
        </p:txBody>
      </p:sp>
      <p:sp>
        <p:nvSpPr>
          <p:cNvPr id="99" name="Google Shape;99;p35"/>
          <p:cNvSpPr txBox="1">
            <a:spLocks noGrp="1"/>
          </p:cNvSpPr>
          <p:nvPr>
            <p:ph type="title"/>
          </p:nvPr>
        </p:nvSpPr>
        <p:spPr>
          <a:xfrm>
            <a:off x="6411687" y="365126"/>
            <a:ext cx="5452067"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400"/>
              <a:buFont typeface="Calibri"/>
              <a:buNone/>
              <a:defRPr>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00" name="Google Shape;100;p35"/>
          <p:cNvPicPr preferRelativeResize="0"/>
          <p:nvPr/>
        </p:nvPicPr>
        <p:blipFill rotWithShape="1">
          <a:blip r:embed="rId2">
            <a:alphaModFix/>
          </a:blip>
          <a:srcRect/>
          <a:stretch/>
        </p:blipFill>
        <p:spPr>
          <a:xfrm flipH="1">
            <a:off x="9872133" y="5249333"/>
            <a:ext cx="2319867" cy="160866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Lt Purple w/ Dk Accent" type="title">
  <p:cSld name="TITLE">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9"/>
          <p:cNvSpPr txBox="1">
            <a:spLocks noGrp="1"/>
          </p:cNvSpPr>
          <p:nvPr>
            <p:ph type="ctrTitle"/>
          </p:nvPr>
        </p:nvSpPr>
        <p:spPr>
          <a:xfrm>
            <a:off x="1524000" y="1514259"/>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Calibri"/>
              <a:buNone/>
              <a:defRPr sz="6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9"/>
          <p:cNvSpPr txBox="1">
            <a:spLocks noGrp="1"/>
          </p:cNvSpPr>
          <p:nvPr>
            <p:ph type="subTitle" idx="1"/>
          </p:nvPr>
        </p:nvSpPr>
        <p:spPr>
          <a:xfrm>
            <a:off x="1524000" y="3993934"/>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solidFill>
                  <a:schemeClr val="l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Half and Half -  Purple Right and Title Left">
  <p:cSld name="Half and Half -  Purple Right and Title Left">
    <p:spTree>
      <p:nvGrpSpPr>
        <p:cNvPr id="1" name="Shape 101"/>
        <p:cNvGrpSpPr/>
        <p:nvPr/>
      </p:nvGrpSpPr>
      <p:grpSpPr>
        <a:xfrm>
          <a:off x="0" y="0"/>
          <a:ext cx="0" cy="0"/>
          <a:chOff x="0" y="0"/>
          <a:chExt cx="0" cy="0"/>
        </a:xfrm>
      </p:grpSpPr>
      <p:sp>
        <p:nvSpPr>
          <p:cNvPr id="102" name="Google Shape;102;p36"/>
          <p:cNvSpPr/>
          <p:nvPr/>
        </p:nvSpPr>
        <p:spPr>
          <a:xfrm>
            <a:off x="6096000" y="0"/>
            <a:ext cx="6096000" cy="6858000"/>
          </a:xfrm>
          <a:prstGeom prst="rect">
            <a:avLst/>
          </a:prstGeom>
          <a:gradFill>
            <a:gsLst>
              <a:gs pos="0">
                <a:schemeClr val="accent3"/>
              </a:gs>
              <a:gs pos="99000">
                <a:schemeClr val="accent1"/>
              </a:gs>
              <a:gs pos="100000">
                <a:schemeClr val="accent1"/>
              </a:gs>
            </a:gsLst>
            <a:lin ang="13500000" scaled="0"/>
          </a:gradFill>
          <a:ln w="12700" cap="flat" cmpd="sng">
            <a:solidFill>
              <a:srgbClr val="5B2E5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Calibri"/>
              <a:ea typeface="Calibri"/>
              <a:cs typeface="Calibri"/>
              <a:sym typeface="Calibri"/>
            </a:endParaRPr>
          </a:p>
        </p:txBody>
      </p:sp>
      <p:sp>
        <p:nvSpPr>
          <p:cNvPr id="103" name="Google Shape;103;p36"/>
          <p:cNvSpPr txBox="1">
            <a:spLocks noGrp="1"/>
          </p:cNvSpPr>
          <p:nvPr>
            <p:ph type="title"/>
          </p:nvPr>
        </p:nvSpPr>
        <p:spPr>
          <a:xfrm>
            <a:off x="339133" y="365126"/>
            <a:ext cx="5452067"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400"/>
              <a:buFont typeface="Calibri"/>
              <a:buNone/>
              <a:defRPr>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Half and Half -  Purple Right and Title Left and Corner Accent">
  <p:cSld name="Half and Half -  Purple Right and Title Left and Corner Accent">
    <p:spTree>
      <p:nvGrpSpPr>
        <p:cNvPr id="1" name="Shape 104"/>
        <p:cNvGrpSpPr/>
        <p:nvPr/>
      </p:nvGrpSpPr>
      <p:grpSpPr>
        <a:xfrm>
          <a:off x="0" y="0"/>
          <a:ext cx="0" cy="0"/>
          <a:chOff x="0" y="0"/>
          <a:chExt cx="0" cy="0"/>
        </a:xfrm>
      </p:grpSpPr>
      <p:sp>
        <p:nvSpPr>
          <p:cNvPr id="105" name="Google Shape;105;p37"/>
          <p:cNvSpPr/>
          <p:nvPr/>
        </p:nvSpPr>
        <p:spPr>
          <a:xfrm>
            <a:off x="6096000" y="0"/>
            <a:ext cx="6096000" cy="6858000"/>
          </a:xfrm>
          <a:prstGeom prst="rect">
            <a:avLst/>
          </a:prstGeom>
          <a:gradFill>
            <a:gsLst>
              <a:gs pos="0">
                <a:schemeClr val="accent3"/>
              </a:gs>
              <a:gs pos="99000">
                <a:schemeClr val="accent1"/>
              </a:gs>
              <a:gs pos="100000">
                <a:schemeClr val="accent1"/>
              </a:gs>
            </a:gsLst>
            <a:lin ang="13500000" scaled="0"/>
          </a:gradFill>
          <a:ln w="12700" cap="flat" cmpd="sng">
            <a:solidFill>
              <a:srgbClr val="5B2E5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Calibri"/>
              <a:ea typeface="Calibri"/>
              <a:cs typeface="Calibri"/>
              <a:sym typeface="Calibri"/>
            </a:endParaRPr>
          </a:p>
        </p:txBody>
      </p:sp>
      <p:sp>
        <p:nvSpPr>
          <p:cNvPr id="106" name="Google Shape;106;p37"/>
          <p:cNvSpPr txBox="1">
            <a:spLocks noGrp="1"/>
          </p:cNvSpPr>
          <p:nvPr>
            <p:ph type="title"/>
          </p:nvPr>
        </p:nvSpPr>
        <p:spPr>
          <a:xfrm>
            <a:off x="339133" y="365126"/>
            <a:ext cx="5452067"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400"/>
              <a:buFont typeface="Calibri"/>
              <a:buNone/>
              <a:defRPr>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07" name="Google Shape;107;p37"/>
          <p:cNvPicPr preferRelativeResize="0"/>
          <p:nvPr/>
        </p:nvPicPr>
        <p:blipFill rotWithShape="1">
          <a:blip r:embed="rId2">
            <a:alphaModFix/>
          </a:blip>
          <a:srcRect/>
          <a:stretch/>
        </p:blipFill>
        <p:spPr>
          <a:xfrm>
            <a:off x="0" y="5249333"/>
            <a:ext cx="2319867" cy="1608667"/>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Half and Half -  Purple Right and Title Right">
  <p:cSld name="Half and Half -  Purple Right and Title Right">
    <p:spTree>
      <p:nvGrpSpPr>
        <p:cNvPr id="1" name="Shape 108"/>
        <p:cNvGrpSpPr/>
        <p:nvPr/>
      </p:nvGrpSpPr>
      <p:grpSpPr>
        <a:xfrm>
          <a:off x="0" y="0"/>
          <a:ext cx="0" cy="0"/>
          <a:chOff x="0" y="0"/>
          <a:chExt cx="0" cy="0"/>
        </a:xfrm>
      </p:grpSpPr>
      <p:sp>
        <p:nvSpPr>
          <p:cNvPr id="109" name="Google Shape;109;p38"/>
          <p:cNvSpPr/>
          <p:nvPr/>
        </p:nvSpPr>
        <p:spPr>
          <a:xfrm>
            <a:off x="6096000" y="0"/>
            <a:ext cx="6096000" cy="6858000"/>
          </a:xfrm>
          <a:prstGeom prst="rect">
            <a:avLst/>
          </a:prstGeom>
          <a:gradFill>
            <a:gsLst>
              <a:gs pos="0">
                <a:schemeClr val="accent3"/>
              </a:gs>
              <a:gs pos="99000">
                <a:schemeClr val="accent1"/>
              </a:gs>
              <a:gs pos="100000">
                <a:schemeClr val="accent1"/>
              </a:gs>
            </a:gsLst>
            <a:lin ang="13500000" scaled="0"/>
          </a:gradFill>
          <a:ln w="12700" cap="flat" cmpd="sng">
            <a:solidFill>
              <a:srgbClr val="5B2E5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Calibri"/>
              <a:ea typeface="Calibri"/>
              <a:cs typeface="Calibri"/>
              <a:sym typeface="Calibri"/>
            </a:endParaRPr>
          </a:p>
        </p:txBody>
      </p:sp>
      <p:sp>
        <p:nvSpPr>
          <p:cNvPr id="110" name="Google Shape;110;p38"/>
          <p:cNvSpPr txBox="1">
            <a:spLocks noGrp="1"/>
          </p:cNvSpPr>
          <p:nvPr>
            <p:ph type="title"/>
          </p:nvPr>
        </p:nvSpPr>
        <p:spPr>
          <a:xfrm>
            <a:off x="6411687" y="365126"/>
            <a:ext cx="5452067"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alibri"/>
              <a:buNone/>
              <a:defRPr>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Half and Half -  Purple and Title Right, Image Left">
  <p:cSld name="Half and Half -  Purple and Title Right, Image Left">
    <p:spTree>
      <p:nvGrpSpPr>
        <p:cNvPr id="1" name="Shape 111"/>
        <p:cNvGrpSpPr/>
        <p:nvPr/>
      </p:nvGrpSpPr>
      <p:grpSpPr>
        <a:xfrm>
          <a:off x="0" y="0"/>
          <a:ext cx="0" cy="0"/>
          <a:chOff x="0" y="0"/>
          <a:chExt cx="0" cy="0"/>
        </a:xfrm>
      </p:grpSpPr>
      <p:sp>
        <p:nvSpPr>
          <p:cNvPr id="112" name="Google Shape;112;p39"/>
          <p:cNvSpPr/>
          <p:nvPr/>
        </p:nvSpPr>
        <p:spPr>
          <a:xfrm>
            <a:off x="6096000" y="0"/>
            <a:ext cx="6096000" cy="6858000"/>
          </a:xfrm>
          <a:prstGeom prst="rect">
            <a:avLst/>
          </a:prstGeom>
          <a:gradFill>
            <a:gsLst>
              <a:gs pos="0">
                <a:schemeClr val="accent3"/>
              </a:gs>
              <a:gs pos="99000">
                <a:schemeClr val="accent1"/>
              </a:gs>
              <a:gs pos="100000">
                <a:schemeClr val="accent1"/>
              </a:gs>
            </a:gsLst>
            <a:lin ang="13500000" scaled="0"/>
          </a:gradFill>
          <a:ln w="12700" cap="flat" cmpd="sng">
            <a:solidFill>
              <a:srgbClr val="5B2E5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Calibri"/>
              <a:ea typeface="Calibri"/>
              <a:cs typeface="Calibri"/>
              <a:sym typeface="Calibri"/>
            </a:endParaRPr>
          </a:p>
        </p:txBody>
      </p:sp>
      <p:sp>
        <p:nvSpPr>
          <p:cNvPr id="113" name="Google Shape;113;p39"/>
          <p:cNvSpPr txBox="1">
            <a:spLocks noGrp="1"/>
          </p:cNvSpPr>
          <p:nvPr>
            <p:ph type="title"/>
          </p:nvPr>
        </p:nvSpPr>
        <p:spPr>
          <a:xfrm>
            <a:off x="6411687" y="365126"/>
            <a:ext cx="5452067"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alibri"/>
              <a:buNone/>
              <a:defRPr>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39"/>
          <p:cNvSpPr/>
          <p:nvPr/>
        </p:nvSpPr>
        <p:spPr>
          <a:xfrm>
            <a:off x="0" y="0"/>
            <a:ext cx="6096000" cy="6858000"/>
          </a:xfrm>
          <a:prstGeom prst="rect">
            <a:avLst/>
          </a:prstGeom>
          <a:solidFill>
            <a:schemeClr val="accen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0" i="0" u="none" strike="noStrike" cap="none">
              <a:solidFill>
                <a:schemeClr val="lt1"/>
              </a:solidFill>
              <a:latin typeface="Calibri"/>
              <a:ea typeface="Calibri"/>
              <a:cs typeface="Calibri"/>
              <a:sym typeface="Calibri"/>
            </a:endParaRPr>
          </a:p>
        </p:txBody>
      </p:sp>
      <p:sp>
        <p:nvSpPr>
          <p:cNvPr id="115" name="Google Shape;115;p39"/>
          <p:cNvSpPr>
            <a:spLocks noGrp="1"/>
          </p:cNvSpPr>
          <p:nvPr>
            <p:ph type="pic" idx="2"/>
          </p:nvPr>
        </p:nvSpPr>
        <p:spPr>
          <a:xfrm>
            <a:off x="0" y="0"/>
            <a:ext cx="6096000" cy="6858000"/>
          </a:xfrm>
          <a:prstGeom prst="rect">
            <a:avLst/>
          </a:prstGeom>
          <a:noFill/>
          <a:ln>
            <a:noFill/>
          </a:ln>
        </p:spPr>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Half and Half -  Title Left, Image Right">
  <p:cSld name="Half and Half -  Title Left, Image Right">
    <p:spTree>
      <p:nvGrpSpPr>
        <p:cNvPr id="1" name="Shape 116"/>
        <p:cNvGrpSpPr/>
        <p:nvPr/>
      </p:nvGrpSpPr>
      <p:grpSpPr>
        <a:xfrm>
          <a:off x="0" y="0"/>
          <a:ext cx="0" cy="0"/>
          <a:chOff x="0" y="0"/>
          <a:chExt cx="0" cy="0"/>
        </a:xfrm>
      </p:grpSpPr>
      <p:sp>
        <p:nvSpPr>
          <p:cNvPr id="117" name="Google Shape;117;p40"/>
          <p:cNvSpPr txBox="1">
            <a:spLocks noGrp="1"/>
          </p:cNvSpPr>
          <p:nvPr>
            <p:ph type="title"/>
          </p:nvPr>
        </p:nvSpPr>
        <p:spPr>
          <a:xfrm>
            <a:off x="339133" y="365126"/>
            <a:ext cx="5452067"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400"/>
              <a:buFont typeface="Calibri"/>
              <a:buNone/>
              <a:defRPr>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p40"/>
          <p:cNvSpPr/>
          <p:nvPr/>
        </p:nvSpPr>
        <p:spPr>
          <a:xfrm>
            <a:off x="6096000" y="0"/>
            <a:ext cx="6096000" cy="6858000"/>
          </a:xfrm>
          <a:prstGeom prst="rect">
            <a:avLst/>
          </a:prstGeom>
          <a:solidFill>
            <a:schemeClr val="accen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0" i="0" u="none" strike="noStrike" cap="none">
              <a:solidFill>
                <a:schemeClr val="lt1"/>
              </a:solidFill>
              <a:latin typeface="Calibri"/>
              <a:ea typeface="Calibri"/>
              <a:cs typeface="Calibri"/>
              <a:sym typeface="Calibri"/>
            </a:endParaRPr>
          </a:p>
        </p:txBody>
      </p:sp>
      <p:sp>
        <p:nvSpPr>
          <p:cNvPr id="119" name="Google Shape;119;p40"/>
          <p:cNvSpPr>
            <a:spLocks noGrp="1"/>
          </p:cNvSpPr>
          <p:nvPr>
            <p:ph type="pic" idx="2"/>
          </p:nvPr>
        </p:nvSpPr>
        <p:spPr>
          <a:xfrm>
            <a:off x="6096000" y="0"/>
            <a:ext cx="6096000" cy="6858000"/>
          </a:xfrm>
          <a:prstGeom prst="rect">
            <a:avLst/>
          </a:prstGeom>
          <a:no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Half and Half -  Title Left with Corner Accent, Image Right">
  <p:cSld name="Half and Half -  Title Left with Corner Accent, Image Right">
    <p:spTree>
      <p:nvGrpSpPr>
        <p:cNvPr id="1" name="Shape 120"/>
        <p:cNvGrpSpPr/>
        <p:nvPr/>
      </p:nvGrpSpPr>
      <p:grpSpPr>
        <a:xfrm>
          <a:off x="0" y="0"/>
          <a:ext cx="0" cy="0"/>
          <a:chOff x="0" y="0"/>
          <a:chExt cx="0" cy="0"/>
        </a:xfrm>
      </p:grpSpPr>
      <p:sp>
        <p:nvSpPr>
          <p:cNvPr id="121" name="Google Shape;121;p41"/>
          <p:cNvSpPr txBox="1">
            <a:spLocks noGrp="1"/>
          </p:cNvSpPr>
          <p:nvPr>
            <p:ph type="title"/>
          </p:nvPr>
        </p:nvSpPr>
        <p:spPr>
          <a:xfrm>
            <a:off x="339133" y="365126"/>
            <a:ext cx="5452067"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400"/>
              <a:buFont typeface="Calibri"/>
              <a:buNone/>
              <a:defRPr>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41"/>
          <p:cNvSpPr/>
          <p:nvPr/>
        </p:nvSpPr>
        <p:spPr>
          <a:xfrm>
            <a:off x="6096000" y="0"/>
            <a:ext cx="6096000" cy="6858000"/>
          </a:xfrm>
          <a:prstGeom prst="rect">
            <a:avLst/>
          </a:prstGeom>
          <a:solidFill>
            <a:schemeClr val="accen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0" i="0" u="none" strike="noStrike" cap="none">
              <a:solidFill>
                <a:schemeClr val="lt1"/>
              </a:solidFill>
              <a:latin typeface="Calibri"/>
              <a:ea typeface="Calibri"/>
              <a:cs typeface="Calibri"/>
              <a:sym typeface="Calibri"/>
            </a:endParaRPr>
          </a:p>
        </p:txBody>
      </p:sp>
      <p:sp>
        <p:nvSpPr>
          <p:cNvPr id="123" name="Google Shape;123;p41"/>
          <p:cNvSpPr>
            <a:spLocks noGrp="1"/>
          </p:cNvSpPr>
          <p:nvPr>
            <p:ph type="pic" idx="2"/>
          </p:nvPr>
        </p:nvSpPr>
        <p:spPr>
          <a:xfrm>
            <a:off x="6096000" y="0"/>
            <a:ext cx="6096000" cy="6858000"/>
          </a:xfrm>
          <a:prstGeom prst="rect">
            <a:avLst/>
          </a:prstGeom>
          <a:noFill/>
          <a:ln>
            <a:noFill/>
          </a:ln>
        </p:spPr>
      </p:sp>
      <p:pic>
        <p:nvPicPr>
          <p:cNvPr id="124" name="Google Shape;124;p41"/>
          <p:cNvPicPr preferRelativeResize="0"/>
          <p:nvPr/>
        </p:nvPicPr>
        <p:blipFill rotWithShape="1">
          <a:blip r:embed="rId2">
            <a:alphaModFix/>
          </a:blip>
          <a:srcRect/>
          <a:stretch/>
        </p:blipFill>
        <p:spPr>
          <a:xfrm>
            <a:off x="0" y="5249333"/>
            <a:ext cx="2319867" cy="1608667"/>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Image Background with Left Content">
  <p:cSld name="Image Background with Left Content">
    <p:spTree>
      <p:nvGrpSpPr>
        <p:cNvPr id="1" name="Shape 125"/>
        <p:cNvGrpSpPr/>
        <p:nvPr/>
      </p:nvGrpSpPr>
      <p:grpSpPr>
        <a:xfrm>
          <a:off x="0" y="0"/>
          <a:ext cx="0" cy="0"/>
          <a:chOff x="0" y="0"/>
          <a:chExt cx="0" cy="0"/>
        </a:xfrm>
      </p:grpSpPr>
      <p:sp>
        <p:nvSpPr>
          <p:cNvPr id="126" name="Google Shape;126;p42"/>
          <p:cNvSpPr>
            <a:spLocks noGrp="1"/>
          </p:cNvSpPr>
          <p:nvPr>
            <p:ph type="pic" idx="2"/>
          </p:nvPr>
        </p:nvSpPr>
        <p:spPr>
          <a:xfrm>
            <a:off x="0" y="0"/>
            <a:ext cx="12192000" cy="6858000"/>
          </a:xfrm>
          <a:prstGeom prst="rect">
            <a:avLst/>
          </a:prstGeom>
          <a:noFill/>
          <a:ln>
            <a:noFill/>
          </a:ln>
        </p:spPr>
      </p:sp>
      <p:sp>
        <p:nvSpPr>
          <p:cNvPr id="127" name="Google Shape;127;p42"/>
          <p:cNvSpPr txBox="1">
            <a:spLocks noGrp="1"/>
          </p:cNvSpPr>
          <p:nvPr>
            <p:ph type="body" idx="1"/>
          </p:nvPr>
        </p:nvSpPr>
        <p:spPr>
          <a:xfrm>
            <a:off x="475192" y="836514"/>
            <a:ext cx="3275541" cy="96096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200"/>
              <a:buNone/>
              <a:defRPr sz="320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42"/>
          <p:cNvSpPr txBox="1">
            <a:spLocks noGrp="1"/>
          </p:cNvSpPr>
          <p:nvPr>
            <p:ph type="body" idx="3"/>
          </p:nvPr>
        </p:nvSpPr>
        <p:spPr>
          <a:xfrm>
            <a:off x="475192" y="2211290"/>
            <a:ext cx="3275541" cy="280035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lt1"/>
              </a:buClr>
              <a:buSzPts val="1867"/>
              <a:buNone/>
              <a:defRPr sz="1867">
                <a:solidFill>
                  <a:schemeClr val="lt1"/>
                </a:solidFill>
              </a:defRPr>
            </a:lvl1pPr>
            <a:lvl2pPr marL="914400" lvl="1" indent="-228600" algn="l">
              <a:lnSpc>
                <a:spcPct val="90000"/>
              </a:lnSpc>
              <a:spcBef>
                <a:spcPts val="500"/>
              </a:spcBef>
              <a:spcAft>
                <a:spcPts val="0"/>
              </a:spcAft>
              <a:buClr>
                <a:schemeClr val="lt1"/>
              </a:buClr>
              <a:buSzPts val="1867"/>
              <a:buNone/>
              <a:defRPr sz="1867">
                <a:solidFill>
                  <a:schemeClr val="lt1"/>
                </a:solidFill>
              </a:defRPr>
            </a:lvl2pPr>
            <a:lvl3pPr marL="1371600" lvl="2" indent="-228600" algn="l">
              <a:lnSpc>
                <a:spcPct val="90000"/>
              </a:lnSpc>
              <a:spcBef>
                <a:spcPts val="500"/>
              </a:spcBef>
              <a:spcAft>
                <a:spcPts val="0"/>
              </a:spcAft>
              <a:buClr>
                <a:schemeClr val="lt1"/>
              </a:buClr>
              <a:buSzPts val="1867"/>
              <a:buNone/>
              <a:defRPr sz="1867">
                <a:solidFill>
                  <a:schemeClr val="lt1"/>
                </a:solidFill>
              </a:defRPr>
            </a:lvl3pPr>
            <a:lvl4pPr marL="1828800" lvl="3" indent="-228600" algn="l">
              <a:lnSpc>
                <a:spcPct val="90000"/>
              </a:lnSpc>
              <a:spcBef>
                <a:spcPts val="500"/>
              </a:spcBef>
              <a:spcAft>
                <a:spcPts val="0"/>
              </a:spcAft>
              <a:buClr>
                <a:schemeClr val="lt1"/>
              </a:buClr>
              <a:buSzPts val="1867"/>
              <a:buNone/>
              <a:defRPr sz="1867">
                <a:solidFill>
                  <a:schemeClr val="lt1"/>
                </a:solidFill>
              </a:defRPr>
            </a:lvl4pPr>
            <a:lvl5pPr marL="2286000" lvl="4" indent="-228600" algn="l">
              <a:lnSpc>
                <a:spcPct val="90000"/>
              </a:lnSpc>
              <a:spcBef>
                <a:spcPts val="500"/>
              </a:spcBef>
              <a:spcAft>
                <a:spcPts val="0"/>
              </a:spcAft>
              <a:buClr>
                <a:schemeClr val="lt1"/>
              </a:buClr>
              <a:buSzPts val="1867"/>
              <a:buNone/>
              <a:defRPr sz="1867">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Instructional">
  <p:cSld name="Instructional">
    <p:bg>
      <p:bgPr>
        <a:solidFill>
          <a:schemeClr val="accent5"/>
        </a:solidFill>
        <a:effectLst/>
      </p:bgPr>
    </p:bg>
    <p:spTree>
      <p:nvGrpSpPr>
        <p:cNvPr id="1" name="Shape 129"/>
        <p:cNvGrpSpPr/>
        <p:nvPr/>
      </p:nvGrpSpPr>
      <p:grpSpPr>
        <a:xfrm>
          <a:off x="0" y="0"/>
          <a:ext cx="0" cy="0"/>
          <a:chOff x="0" y="0"/>
          <a:chExt cx="0" cy="0"/>
        </a:xfrm>
      </p:grpSpPr>
      <p:sp>
        <p:nvSpPr>
          <p:cNvPr id="130" name="Google Shape;130;p43"/>
          <p:cNvSpPr txBox="1">
            <a:spLocks noGrp="1"/>
          </p:cNvSpPr>
          <p:nvPr>
            <p:ph type="title"/>
          </p:nvPr>
        </p:nvSpPr>
        <p:spPr>
          <a:xfrm>
            <a:off x="351692" y="365126"/>
            <a:ext cx="11512062"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alibri"/>
              <a:buNone/>
              <a:defRPr>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31" name="Google Shape;131;p43"/>
          <p:cNvPicPr preferRelativeResize="0"/>
          <p:nvPr/>
        </p:nvPicPr>
        <p:blipFill rotWithShape="1">
          <a:blip r:embed="rId2">
            <a:alphaModFix/>
          </a:blip>
          <a:srcRect/>
          <a:stretch/>
        </p:blipFill>
        <p:spPr>
          <a:xfrm>
            <a:off x="11061049" y="5810269"/>
            <a:ext cx="662028" cy="662028"/>
          </a:xfrm>
          <a:prstGeom prst="rect">
            <a:avLst/>
          </a:prstGeom>
          <a:noFill/>
          <a:ln>
            <a:noFill/>
          </a:ln>
        </p:spPr>
      </p:pic>
      <p:sp>
        <p:nvSpPr>
          <p:cNvPr id="132" name="Google Shape;132;p43"/>
          <p:cNvSpPr txBox="1"/>
          <p:nvPr/>
        </p:nvSpPr>
        <p:spPr>
          <a:xfrm>
            <a:off x="351691" y="6018172"/>
            <a:ext cx="558005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1" u="none" strike="noStrike" cap="none">
                <a:solidFill>
                  <a:srgbClr val="F2F2F2"/>
                </a:solidFill>
                <a:latin typeface="Calibri"/>
                <a:ea typeface="Calibri"/>
                <a:cs typeface="Calibri"/>
                <a:sym typeface="Calibri"/>
              </a:rPr>
              <a:t>This slide is for instructional purposes only, and is not to be used in public presentations</a:t>
            </a:r>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Lt Purple with Accent">
  <p:cSld name="Lt Purple with Accent">
    <p:bg>
      <p:bgPr>
        <a:solidFill>
          <a:schemeClr val="accent1"/>
        </a:solidFill>
        <a:effectLst/>
      </p:bgPr>
    </p:bg>
    <p:spTree>
      <p:nvGrpSpPr>
        <p:cNvPr id="1" name="Shape 133"/>
        <p:cNvGrpSpPr/>
        <p:nvPr/>
      </p:nvGrpSpPr>
      <p:grpSpPr>
        <a:xfrm>
          <a:off x="0" y="0"/>
          <a:ext cx="0" cy="0"/>
          <a:chOff x="0" y="0"/>
          <a:chExt cx="0" cy="0"/>
        </a:xfrm>
      </p:grpSpPr>
      <p:sp>
        <p:nvSpPr>
          <p:cNvPr id="134" name="Google Shape;134;p44"/>
          <p:cNvSpPr txBox="1">
            <a:spLocks noGrp="1"/>
          </p:cNvSpPr>
          <p:nvPr>
            <p:ph type="title"/>
          </p:nvPr>
        </p:nvSpPr>
        <p:spPr>
          <a:xfrm>
            <a:off x="351692" y="365126"/>
            <a:ext cx="11512062"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alibri"/>
              <a:buNone/>
              <a:defRPr>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35" name="Google Shape;135;p44"/>
          <p:cNvPicPr preferRelativeResize="0"/>
          <p:nvPr/>
        </p:nvPicPr>
        <p:blipFill rotWithShape="1">
          <a:blip r:embed="rId2">
            <a:alphaModFix/>
          </a:blip>
          <a:srcRect/>
          <a:stretch/>
        </p:blipFill>
        <p:spPr>
          <a:xfrm>
            <a:off x="0" y="5249333"/>
            <a:ext cx="2319867" cy="1608667"/>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Dk Purple with Title and Accent">
  <p:cSld name="Dk Purple with Title and Accent">
    <p:bg>
      <p:bgPr>
        <a:solidFill>
          <a:schemeClr val="accent3"/>
        </a:solidFill>
        <a:effectLst/>
      </p:bgPr>
    </p:bg>
    <p:spTree>
      <p:nvGrpSpPr>
        <p:cNvPr id="1" name="Shape 136"/>
        <p:cNvGrpSpPr/>
        <p:nvPr/>
      </p:nvGrpSpPr>
      <p:grpSpPr>
        <a:xfrm>
          <a:off x="0" y="0"/>
          <a:ext cx="0" cy="0"/>
          <a:chOff x="0" y="0"/>
          <a:chExt cx="0" cy="0"/>
        </a:xfrm>
      </p:grpSpPr>
      <p:sp>
        <p:nvSpPr>
          <p:cNvPr id="137" name="Google Shape;137;p45"/>
          <p:cNvSpPr txBox="1">
            <a:spLocks noGrp="1"/>
          </p:cNvSpPr>
          <p:nvPr>
            <p:ph type="title"/>
          </p:nvPr>
        </p:nvSpPr>
        <p:spPr>
          <a:xfrm>
            <a:off x="351692" y="365126"/>
            <a:ext cx="11512062"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alibri"/>
              <a:buNone/>
              <a:defRPr>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38" name="Google Shape;138;p45"/>
          <p:cNvPicPr preferRelativeResize="0"/>
          <p:nvPr/>
        </p:nvPicPr>
        <p:blipFill rotWithShape="1">
          <a:blip r:embed="rId2">
            <a:alphaModFix/>
          </a:blip>
          <a:srcRect/>
          <a:stretch/>
        </p:blipFill>
        <p:spPr>
          <a:xfrm>
            <a:off x="0" y="5249333"/>
            <a:ext cx="2319867" cy="160866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Lt Purple w/ Lt Accent">
  <p:cSld name="1_Title Slide Lt Purple w/ Lt Accent">
    <p:bg>
      <p:bgPr>
        <a:blipFill>
          <a:blip r:embed="rId2">
            <a:alphaModFix/>
          </a:blip>
          <a:stretch>
            <a:fillRect/>
          </a:stretch>
        </a:blipFill>
        <a:effectLst/>
      </p:bgPr>
    </p:bg>
    <p:spTree>
      <p:nvGrpSpPr>
        <p:cNvPr id="1" name="Shape 20"/>
        <p:cNvGrpSpPr/>
        <p:nvPr/>
      </p:nvGrpSpPr>
      <p:grpSpPr>
        <a:xfrm>
          <a:off x="0" y="0"/>
          <a:ext cx="0" cy="0"/>
          <a:chOff x="0" y="0"/>
          <a:chExt cx="0" cy="0"/>
        </a:xfrm>
      </p:grpSpPr>
      <p:sp>
        <p:nvSpPr>
          <p:cNvPr id="21" name="Google Shape;21;p10"/>
          <p:cNvSpPr txBox="1">
            <a:spLocks noGrp="1"/>
          </p:cNvSpPr>
          <p:nvPr>
            <p:ph type="ctrTitle"/>
          </p:nvPr>
        </p:nvSpPr>
        <p:spPr>
          <a:xfrm>
            <a:off x="1524000" y="1514259"/>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Calibri"/>
              <a:buNone/>
              <a:defRPr sz="6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10"/>
          <p:cNvSpPr txBox="1">
            <a:spLocks noGrp="1"/>
          </p:cNvSpPr>
          <p:nvPr>
            <p:ph type="subTitle" idx="1"/>
          </p:nvPr>
        </p:nvSpPr>
        <p:spPr>
          <a:xfrm>
            <a:off x="1524000" y="3993934"/>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solidFill>
                  <a:schemeClr val="l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Dk Purple with Title and Logo">
  <p:cSld name="Dk Purple with Title and Logo">
    <p:bg>
      <p:bgPr>
        <a:solidFill>
          <a:schemeClr val="accent3"/>
        </a:solidFill>
        <a:effectLst/>
      </p:bgPr>
    </p:bg>
    <p:spTree>
      <p:nvGrpSpPr>
        <p:cNvPr id="1" name="Shape 139"/>
        <p:cNvGrpSpPr/>
        <p:nvPr/>
      </p:nvGrpSpPr>
      <p:grpSpPr>
        <a:xfrm>
          <a:off x="0" y="0"/>
          <a:ext cx="0" cy="0"/>
          <a:chOff x="0" y="0"/>
          <a:chExt cx="0" cy="0"/>
        </a:xfrm>
      </p:grpSpPr>
      <p:sp>
        <p:nvSpPr>
          <p:cNvPr id="140" name="Google Shape;140;p46"/>
          <p:cNvSpPr txBox="1">
            <a:spLocks noGrp="1"/>
          </p:cNvSpPr>
          <p:nvPr>
            <p:ph type="title"/>
          </p:nvPr>
        </p:nvSpPr>
        <p:spPr>
          <a:xfrm>
            <a:off x="351692" y="365126"/>
            <a:ext cx="11512062"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alibri"/>
              <a:buNone/>
              <a:defRPr>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41" name="Google Shape;141;p46"/>
          <p:cNvPicPr preferRelativeResize="0"/>
          <p:nvPr/>
        </p:nvPicPr>
        <p:blipFill rotWithShape="1">
          <a:blip r:embed="rId2">
            <a:alphaModFix/>
          </a:blip>
          <a:srcRect/>
          <a:stretch/>
        </p:blipFill>
        <p:spPr>
          <a:xfrm>
            <a:off x="11061049" y="5810269"/>
            <a:ext cx="662028" cy="662028"/>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Dk Purple with Title">
  <p:cSld name="Dk Purple with Title">
    <p:bg>
      <p:bgPr>
        <a:solidFill>
          <a:schemeClr val="accent3"/>
        </a:solidFill>
        <a:effectLst/>
      </p:bgPr>
    </p:bg>
    <p:spTree>
      <p:nvGrpSpPr>
        <p:cNvPr id="1" name="Shape 142"/>
        <p:cNvGrpSpPr/>
        <p:nvPr/>
      </p:nvGrpSpPr>
      <p:grpSpPr>
        <a:xfrm>
          <a:off x="0" y="0"/>
          <a:ext cx="0" cy="0"/>
          <a:chOff x="0" y="0"/>
          <a:chExt cx="0" cy="0"/>
        </a:xfrm>
      </p:grpSpPr>
      <p:sp>
        <p:nvSpPr>
          <p:cNvPr id="143" name="Google Shape;143;p47"/>
          <p:cNvSpPr txBox="1">
            <a:spLocks noGrp="1"/>
          </p:cNvSpPr>
          <p:nvPr>
            <p:ph type="title"/>
          </p:nvPr>
        </p:nvSpPr>
        <p:spPr>
          <a:xfrm>
            <a:off x="351692" y="365126"/>
            <a:ext cx="11512062"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alibri"/>
              <a:buNone/>
              <a:defRPr>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Purple Stacked with Logo">
  <p:cSld name="Purple Stacked with Logo">
    <p:bg>
      <p:bgPr>
        <a:solidFill>
          <a:schemeClr val="accent3"/>
        </a:solidFill>
        <a:effectLst/>
      </p:bgPr>
    </p:bg>
    <p:spTree>
      <p:nvGrpSpPr>
        <p:cNvPr id="1" name="Shape 144"/>
        <p:cNvGrpSpPr/>
        <p:nvPr/>
      </p:nvGrpSpPr>
      <p:grpSpPr>
        <a:xfrm>
          <a:off x="0" y="0"/>
          <a:ext cx="0" cy="0"/>
          <a:chOff x="0" y="0"/>
          <a:chExt cx="0" cy="0"/>
        </a:xfrm>
      </p:grpSpPr>
      <p:sp>
        <p:nvSpPr>
          <p:cNvPr id="145" name="Google Shape;145;p48"/>
          <p:cNvSpPr txBox="1">
            <a:spLocks noGrp="1"/>
          </p:cNvSpPr>
          <p:nvPr>
            <p:ph type="title"/>
          </p:nvPr>
        </p:nvSpPr>
        <p:spPr>
          <a:xfrm>
            <a:off x="351692" y="365126"/>
            <a:ext cx="11512062"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alibri"/>
              <a:buNone/>
              <a:defRPr>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6" name="Google Shape;146;p48"/>
          <p:cNvSpPr/>
          <p:nvPr/>
        </p:nvSpPr>
        <p:spPr>
          <a:xfrm>
            <a:off x="0" y="3429000"/>
            <a:ext cx="12192000" cy="3432048"/>
          </a:xfrm>
          <a:prstGeom prst="rect">
            <a:avLst/>
          </a:prstGeom>
          <a:solidFill>
            <a:srgbClr val="8C64B3">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pic>
        <p:nvPicPr>
          <p:cNvPr id="147" name="Google Shape;147;p48"/>
          <p:cNvPicPr preferRelativeResize="0"/>
          <p:nvPr/>
        </p:nvPicPr>
        <p:blipFill rotWithShape="1">
          <a:blip r:embed="rId2">
            <a:alphaModFix/>
          </a:blip>
          <a:srcRect/>
          <a:stretch/>
        </p:blipFill>
        <p:spPr>
          <a:xfrm>
            <a:off x="11061049" y="5810269"/>
            <a:ext cx="662028" cy="662028"/>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Purple Stacked with Logo and Accent">
  <p:cSld name="Purple Stacked with Logo and Accent">
    <p:bg>
      <p:bgPr>
        <a:solidFill>
          <a:schemeClr val="accent3"/>
        </a:solidFill>
        <a:effectLst/>
      </p:bgPr>
    </p:bg>
    <p:spTree>
      <p:nvGrpSpPr>
        <p:cNvPr id="1" name="Shape 148"/>
        <p:cNvGrpSpPr/>
        <p:nvPr/>
      </p:nvGrpSpPr>
      <p:grpSpPr>
        <a:xfrm>
          <a:off x="0" y="0"/>
          <a:ext cx="0" cy="0"/>
          <a:chOff x="0" y="0"/>
          <a:chExt cx="0" cy="0"/>
        </a:xfrm>
      </p:grpSpPr>
      <p:sp>
        <p:nvSpPr>
          <p:cNvPr id="149" name="Google Shape;149;p49"/>
          <p:cNvSpPr txBox="1">
            <a:spLocks noGrp="1"/>
          </p:cNvSpPr>
          <p:nvPr>
            <p:ph type="title"/>
          </p:nvPr>
        </p:nvSpPr>
        <p:spPr>
          <a:xfrm>
            <a:off x="351692" y="365126"/>
            <a:ext cx="11512062"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alibri"/>
              <a:buNone/>
              <a:defRPr>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0" name="Google Shape;150;p49"/>
          <p:cNvSpPr/>
          <p:nvPr/>
        </p:nvSpPr>
        <p:spPr>
          <a:xfrm>
            <a:off x="0" y="3429000"/>
            <a:ext cx="12192000" cy="3432048"/>
          </a:xfrm>
          <a:prstGeom prst="rect">
            <a:avLst/>
          </a:prstGeom>
          <a:solidFill>
            <a:srgbClr val="8C64B3">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pic>
        <p:nvPicPr>
          <p:cNvPr id="151" name="Google Shape;151;p49"/>
          <p:cNvPicPr preferRelativeResize="0"/>
          <p:nvPr/>
        </p:nvPicPr>
        <p:blipFill rotWithShape="1">
          <a:blip r:embed="rId2">
            <a:alphaModFix/>
          </a:blip>
          <a:srcRect/>
          <a:stretch/>
        </p:blipFill>
        <p:spPr>
          <a:xfrm>
            <a:off x="11061049" y="5810269"/>
            <a:ext cx="662028" cy="662028"/>
          </a:xfrm>
          <a:prstGeom prst="rect">
            <a:avLst/>
          </a:prstGeom>
          <a:noFill/>
          <a:ln>
            <a:noFill/>
          </a:ln>
        </p:spPr>
      </p:pic>
      <p:pic>
        <p:nvPicPr>
          <p:cNvPr id="152" name="Google Shape;152;p49"/>
          <p:cNvPicPr preferRelativeResize="0"/>
          <p:nvPr/>
        </p:nvPicPr>
        <p:blipFill rotWithShape="1">
          <a:blip r:embed="rId3">
            <a:alphaModFix/>
          </a:blip>
          <a:srcRect/>
          <a:stretch/>
        </p:blipFill>
        <p:spPr>
          <a:xfrm rot="10800000">
            <a:off x="9595885" y="0"/>
            <a:ext cx="2596115" cy="1800225"/>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Purple Stacked with Accent">
  <p:cSld name="Purple Stacked with Accent">
    <p:bg>
      <p:bgPr>
        <a:solidFill>
          <a:schemeClr val="accent3"/>
        </a:solidFill>
        <a:effectLst/>
      </p:bgPr>
    </p:bg>
    <p:spTree>
      <p:nvGrpSpPr>
        <p:cNvPr id="1" name="Shape 153"/>
        <p:cNvGrpSpPr/>
        <p:nvPr/>
      </p:nvGrpSpPr>
      <p:grpSpPr>
        <a:xfrm>
          <a:off x="0" y="0"/>
          <a:ext cx="0" cy="0"/>
          <a:chOff x="0" y="0"/>
          <a:chExt cx="0" cy="0"/>
        </a:xfrm>
      </p:grpSpPr>
      <p:sp>
        <p:nvSpPr>
          <p:cNvPr id="154" name="Google Shape;154;p50"/>
          <p:cNvSpPr txBox="1">
            <a:spLocks noGrp="1"/>
          </p:cNvSpPr>
          <p:nvPr>
            <p:ph type="title"/>
          </p:nvPr>
        </p:nvSpPr>
        <p:spPr>
          <a:xfrm>
            <a:off x="351692" y="365126"/>
            <a:ext cx="11512062"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alibri"/>
              <a:buNone/>
              <a:defRPr>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50"/>
          <p:cNvSpPr/>
          <p:nvPr/>
        </p:nvSpPr>
        <p:spPr>
          <a:xfrm>
            <a:off x="0" y="3429000"/>
            <a:ext cx="12192000" cy="3432048"/>
          </a:xfrm>
          <a:prstGeom prst="rect">
            <a:avLst/>
          </a:prstGeom>
          <a:solidFill>
            <a:srgbClr val="8C64B3">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pic>
        <p:nvPicPr>
          <p:cNvPr id="156" name="Google Shape;156;p50"/>
          <p:cNvPicPr preferRelativeResize="0"/>
          <p:nvPr/>
        </p:nvPicPr>
        <p:blipFill rotWithShape="1">
          <a:blip r:embed="rId2">
            <a:alphaModFix/>
          </a:blip>
          <a:srcRect/>
          <a:stretch/>
        </p:blipFill>
        <p:spPr>
          <a:xfrm rot="10800000">
            <a:off x="9595885" y="0"/>
            <a:ext cx="2596115" cy="1800225"/>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Half and Half - Lt Purple w/ Title Left, Dk Purple Right">
  <p:cSld name="Half and Half - Lt Purple w/ Title Left, Dk Purple Right">
    <p:spTree>
      <p:nvGrpSpPr>
        <p:cNvPr id="1" name="Shape 157"/>
        <p:cNvGrpSpPr/>
        <p:nvPr/>
      </p:nvGrpSpPr>
      <p:grpSpPr>
        <a:xfrm>
          <a:off x="0" y="0"/>
          <a:ext cx="0" cy="0"/>
          <a:chOff x="0" y="0"/>
          <a:chExt cx="0" cy="0"/>
        </a:xfrm>
      </p:grpSpPr>
      <p:sp>
        <p:nvSpPr>
          <p:cNvPr id="158" name="Google Shape;158;p51"/>
          <p:cNvSpPr/>
          <p:nvPr/>
        </p:nvSpPr>
        <p:spPr>
          <a:xfrm>
            <a:off x="0" y="-6039"/>
            <a:ext cx="6096000" cy="6858000"/>
          </a:xfrm>
          <a:prstGeom prst="rect">
            <a:avLst/>
          </a:prstGeom>
          <a:solidFill>
            <a:schemeClr val="accent1"/>
          </a:solidFill>
          <a:ln>
            <a:noFill/>
          </a:ln>
        </p:spPr>
        <p:txBody>
          <a:bodyPr spcFirstLastPara="1" wrap="square" lIns="60950" tIns="30475" rIns="60950" bIns="30475" anchor="ctr" anchorCtr="0">
            <a:noAutofit/>
          </a:bodyPr>
          <a:lstStyle/>
          <a:p>
            <a:pPr marL="0" marR="0" lvl="0" indent="0" algn="ctr" rtl="0">
              <a:spcBef>
                <a:spcPts val="0"/>
              </a:spcBef>
              <a:spcAft>
                <a:spcPts val="0"/>
              </a:spcAft>
              <a:buNone/>
            </a:pPr>
            <a:endParaRPr sz="1867">
              <a:solidFill>
                <a:schemeClr val="dk1"/>
              </a:solidFill>
              <a:latin typeface="Calibri"/>
              <a:ea typeface="Calibri"/>
              <a:cs typeface="Calibri"/>
              <a:sym typeface="Calibri"/>
            </a:endParaRPr>
          </a:p>
        </p:txBody>
      </p:sp>
      <p:sp>
        <p:nvSpPr>
          <p:cNvPr id="159" name="Google Shape;159;p51"/>
          <p:cNvSpPr/>
          <p:nvPr/>
        </p:nvSpPr>
        <p:spPr>
          <a:xfrm>
            <a:off x="6096000" y="-6039"/>
            <a:ext cx="6096000" cy="6858000"/>
          </a:xfrm>
          <a:prstGeom prst="rect">
            <a:avLst/>
          </a:prstGeom>
          <a:solidFill>
            <a:schemeClr val="accent3"/>
          </a:solidFill>
          <a:ln>
            <a:noFill/>
          </a:ln>
        </p:spPr>
        <p:txBody>
          <a:bodyPr spcFirstLastPara="1" wrap="square" lIns="60950" tIns="30475" rIns="60950" bIns="30475" anchor="ctr" anchorCtr="0">
            <a:noAutofit/>
          </a:bodyPr>
          <a:lstStyle/>
          <a:p>
            <a:pPr marL="0" marR="0" lvl="0" indent="0" algn="ctr" rtl="0">
              <a:spcBef>
                <a:spcPts val="0"/>
              </a:spcBef>
              <a:spcAft>
                <a:spcPts val="0"/>
              </a:spcAft>
              <a:buNone/>
            </a:pPr>
            <a:endParaRPr sz="1867">
              <a:solidFill>
                <a:schemeClr val="dk1"/>
              </a:solidFill>
              <a:latin typeface="Calibri"/>
              <a:ea typeface="Calibri"/>
              <a:cs typeface="Calibri"/>
              <a:sym typeface="Calibri"/>
            </a:endParaRPr>
          </a:p>
        </p:txBody>
      </p:sp>
      <p:sp>
        <p:nvSpPr>
          <p:cNvPr id="160" name="Google Shape;160;p51"/>
          <p:cNvSpPr txBox="1">
            <a:spLocks noGrp="1"/>
          </p:cNvSpPr>
          <p:nvPr>
            <p:ph type="title"/>
          </p:nvPr>
        </p:nvSpPr>
        <p:spPr>
          <a:xfrm>
            <a:off x="339133" y="365126"/>
            <a:ext cx="5452067"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alibri"/>
              <a:buNone/>
              <a:defRPr>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Half and Half - Lt Purple w/ Title Right, Dk Purple Left">
  <p:cSld name="Half and Half - Lt Purple w/ Title Right, Dk Purple Left">
    <p:spTree>
      <p:nvGrpSpPr>
        <p:cNvPr id="1" name="Shape 161"/>
        <p:cNvGrpSpPr/>
        <p:nvPr/>
      </p:nvGrpSpPr>
      <p:grpSpPr>
        <a:xfrm>
          <a:off x="0" y="0"/>
          <a:ext cx="0" cy="0"/>
          <a:chOff x="0" y="0"/>
          <a:chExt cx="0" cy="0"/>
        </a:xfrm>
      </p:grpSpPr>
      <p:sp>
        <p:nvSpPr>
          <p:cNvPr id="162" name="Google Shape;162;p52"/>
          <p:cNvSpPr/>
          <p:nvPr/>
        </p:nvSpPr>
        <p:spPr>
          <a:xfrm>
            <a:off x="6096000" y="0"/>
            <a:ext cx="6096000" cy="6858000"/>
          </a:xfrm>
          <a:prstGeom prst="rect">
            <a:avLst/>
          </a:prstGeom>
          <a:solidFill>
            <a:schemeClr val="accent1"/>
          </a:solidFill>
          <a:ln>
            <a:noFill/>
          </a:ln>
        </p:spPr>
        <p:txBody>
          <a:bodyPr spcFirstLastPara="1" wrap="square" lIns="60950" tIns="30475" rIns="60950" bIns="30475" anchor="ctr" anchorCtr="0">
            <a:noAutofit/>
          </a:bodyPr>
          <a:lstStyle/>
          <a:p>
            <a:pPr marL="0" marR="0" lvl="0" indent="0" algn="ctr" rtl="0">
              <a:spcBef>
                <a:spcPts val="0"/>
              </a:spcBef>
              <a:spcAft>
                <a:spcPts val="0"/>
              </a:spcAft>
              <a:buNone/>
            </a:pPr>
            <a:endParaRPr sz="1867">
              <a:solidFill>
                <a:schemeClr val="dk1"/>
              </a:solidFill>
              <a:latin typeface="Calibri"/>
              <a:ea typeface="Calibri"/>
              <a:cs typeface="Calibri"/>
              <a:sym typeface="Calibri"/>
            </a:endParaRPr>
          </a:p>
        </p:txBody>
      </p:sp>
      <p:sp>
        <p:nvSpPr>
          <p:cNvPr id="163" name="Google Shape;163;p52"/>
          <p:cNvSpPr/>
          <p:nvPr/>
        </p:nvSpPr>
        <p:spPr>
          <a:xfrm>
            <a:off x="0" y="0"/>
            <a:ext cx="6096000" cy="6858000"/>
          </a:xfrm>
          <a:prstGeom prst="rect">
            <a:avLst/>
          </a:prstGeom>
          <a:solidFill>
            <a:schemeClr val="accent3"/>
          </a:solidFill>
          <a:ln>
            <a:noFill/>
          </a:ln>
        </p:spPr>
        <p:txBody>
          <a:bodyPr spcFirstLastPara="1" wrap="square" lIns="60950" tIns="30475" rIns="60950" bIns="30475" anchor="ctr" anchorCtr="0">
            <a:noAutofit/>
          </a:bodyPr>
          <a:lstStyle/>
          <a:p>
            <a:pPr marL="0" marR="0" lvl="0" indent="0" algn="ctr" rtl="0">
              <a:spcBef>
                <a:spcPts val="0"/>
              </a:spcBef>
              <a:spcAft>
                <a:spcPts val="0"/>
              </a:spcAft>
              <a:buNone/>
            </a:pPr>
            <a:endParaRPr sz="1867">
              <a:solidFill>
                <a:schemeClr val="dk1"/>
              </a:solidFill>
              <a:latin typeface="Calibri"/>
              <a:ea typeface="Calibri"/>
              <a:cs typeface="Calibri"/>
              <a:sym typeface="Calibri"/>
            </a:endParaRPr>
          </a:p>
        </p:txBody>
      </p:sp>
      <p:sp>
        <p:nvSpPr>
          <p:cNvPr id="164" name="Google Shape;164;p52"/>
          <p:cNvSpPr txBox="1">
            <a:spLocks noGrp="1"/>
          </p:cNvSpPr>
          <p:nvPr>
            <p:ph type="title"/>
          </p:nvPr>
        </p:nvSpPr>
        <p:spPr>
          <a:xfrm>
            <a:off x="6435133" y="365126"/>
            <a:ext cx="5452067"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alibri"/>
              <a:buNone/>
              <a:defRPr>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One Third - Dk Purple w/ Title Left, Lt Purple Right">
  <p:cSld name="One Third - Dk Purple w/ Title Left, Lt Purple Right">
    <p:spTree>
      <p:nvGrpSpPr>
        <p:cNvPr id="1" name="Shape 165"/>
        <p:cNvGrpSpPr/>
        <p:nvPr/>
      </p:nvGrpSpPr>
      <p:grpSpPr>
        <a:xfrm>
          <a:off x="0" y="0"/>
          <a:ext cx="0" cy="0"/>
          <a:chOff x="0" y="0"/>
          <a:chExt cx="0" cy="0"/>
        </a:xfrm>
      </p:grpSpPr>
      <p:sp>
        <p:nvSpPr>
          <p:cNvPr id="166" name="Google Shape;166;p53"/>
          <p:cNvSpPr/>
          <p:nvPr/>
        </p:nvSpPr>
        <p:spPr>
          <a:xfrm>
            <a:off x="4267200" y="0"/>
            <a:ext cx="7924800" cy="6858000"/>
          </a:xfrm>
          <a:prstGeom prst="rect">
            <a:avLst/>
          </a:prstGeom>
          <a:solidFill>
            <a:schemeClr val="accent1"/>
          </a:solidFill>
          <a:ln>
            <a:noFill/>
          </a:ln>
        </p:spPr>
        <p:txBody>
          <a:bodyPr spcFirstLastPara="1" wrap="square" lIns="60950" tIns="30475" rIns="60950" bIns="30475" anchor="ctr" anchorCtr="0">
            <a:noAutofit/>
          </a:bodyPr>
          <a:lstStyle/>
          <a:p>
            <a:pPr marL="0" marR="0" lvl="0" indent="0" algn="ctr" rtl="0">
              <a:spcBef>
                <a:spcPts val="0"/>
              </a:spcBef>
              <a:spcAft>
                <a:spcPts val="0"/>
              </a:spcAft>
              <a:buNone/>
            </a:pPr>
            <a:endParaRPr sz="1867">
              <a:solidFill>
                <a:schemeClr val="dk1"/>
              </a:solidFill>
              <a:latin typeface="Calibri"/>
              <a:ea typeface="Calibri"/>
              <a:cs typeface="Calibri"/>
              <a:sym typeface="Calibri"/>
            </a:endParaRPr>
          </a:p>
        </p:txBody>
      </p:sp>
      <p:sp>
        <p:nvSpPr>
          <p:cNvPr id="167" name="Google Shape;167;p53"/>
          <p:cNvSpPr/>
          <p:nvPr/>
        </p:nvSpPr>
        <p:spPr>
          <a:xfrm>
            <a:off x="0" y="0"/>
            <a:ext cx="4267200" cy="6858000"/>
          </a:xfrm>
          <a:prstGeom prst="rect">
            <a:avLst/>
          </a:prstGeom>
          <a:solidFill>
            <a:schemeClr val="accent3"/>
          </a:solidFill>
          <a:ln>
            <a:noFill/>
          </a:ln>
        </p:spPr>
        <p:txBody>
          <a:bodyPr spcFirstLastPara="1" wrap="square" lIns="60950" tIns="30475" rIns="60950" bIns="30475" anchor="ctr" anchorCtr="0">
            <a:noAutofit/>
          </a:bodyPr>
          <a:lstStyle/>
          <a:p>
            <a:pPr marL="0" marR="0" lvl="0" indent="0" algn="ctr" rtl="0">
              <a:spcBef>
                <a:spcPts val="0"/>
              </a:spcBef>
              <a:spcAft>
                <a:spcPts val="0"/>
              </a:spcAft>
              <a:buNone/>
            </a:pPr>
            <a:endParaRPr sz="1867">
              <a:solidFill>
                <a:schemeClr val="dk1"/>
              </a:solidFill>
              <a:latin typeface="Calibri"/>
              <a:ea typeface="Calibri"/>
              <a:cs typeface="Calibri"/>
              <a:sym typeface="Calibri"/>
            </a:endParaRPr>
          </a:p>
        </p:txBody>
      </p:sp>
      <p:sp>
        <p:nvSpPr>
          <p:cNvPr id="168" name="Google Shape;168;p53"/>
          <p:cNvSpPr txBox="1">
            <a:spLocks noGrp="1"/>
          </p:cNvSpPr>
          <p:nvPr>
            <p:ph type="title"/>
          </p:nvPr>
        </p:nvSpPr>
        <p:spPr>
          <a:xfrm>
            <a:off x="324619" y="3008184"/>
            <a:ext cx="3579724" cy="84163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400"/>
              <a:buFont typeface="Calibri"/>
              <a:buNone/>
              <a:defRPr>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One Third - Lt Purple w/ Title Left, Lt White Right">
  <p:cSld name="One Third - Lt Purple w/ Title Left, Lt White Right">
    <p:spTree>
      <p:nvGrpSpPr>
        <p:cNvPr id="1" name="Shape 169"/>
        <p:cNvGrpSpPr/>
        <p:nvPr/>
      </p:nvGrpSpPr>
      <p:grpSpPr>
        <a:xfrm>
          <a:off x="0" y="0"/>
          <a:ext cx="0" cy="0"/>
          <a:chOff x="0" y="0"/>
          <a:chExt cx="0" cy="0"/>
        </a:xfrm>
      </p:grpSpPr>
      <p:sp>
        <p:nvSpPr>
          <p:cNvPr id="170" name="Google Shape;170;p54"/>
          <p:cNvSpPr/>
          <p:nvPr/>
        </p:nvSpPr>
        <p:spPr>
          <a:xfrm>
            <a:off x="0" y="0"/>
            <a:ext cx="4267200" cy="6858000"/>
          </a:xfrm>
          <a:prstGeom prst="rect">
            <a:avLst/>
          </a:prstGeom>
          <a:solidFill>
            <a:schemeClr val="accent1"/>
          </a:solidFill>
          <a:ln>
            <a:noFill/>
          </a:ln>
        </p:spPr>
        <p:txBody>
          <a:bodyPr spcFirstLastPara="1" wrap="square" lIns="60950" tIns="30475" rIns="60950" bIns="30475" anchor="ctr" anchorCtr="0">
            <a:noAutofit/>
          </a:bodyPr>
          <a:lstStyle/>
          <a:p>
            <a:pPr marL="0" marR="0" lvl="0" indent="0" algn="ctr" rtl="0">
              <a:spcBef>
                <a:spcPts val="0"/>
              </a:spcBef>
              <a:spcAft>
                <a:spcPts val="0"/>
              </a:spcAft>
              <a:buNone/>
            </a:pPr>
            <a:endParaRPr sz="1867">
              <a:solidFill>
                <a:schemeClr val="accent1"/>
              </a:solidFill>
              <a:latin typeface="Calibri"/>
              <a:ea typeface="Calibri"/>
              <a:cs typeface="Calibri"/>
              <a:sym typeface="Calibri"/>
            </a:endParaRPr>
          </a:p>
        </p:txBody>
      </p:sp>
      <p:sp>
        <p:nvSpPr>
          <p:cNvPr id="171" name="Google Shape;171;p54"/>
          <p:cNvSpPr txBox="1">
            <a:spLocks noGrp="1"/>
          </p:cNvSpPr>
          <p:nvPr>
            <p:ph type="title"/>
          </p:nvPr>
        </p:nvSpPr>
        <p:spPr>
          <a:xfrm>
            <a:off x="324619" y="3008184"/>
            <a:ext cx="3579724" cy="84163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400"/>
              <a:buFont typeface="Calibri"/>
              <a:buNone/>
              <a:defRPr>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Lt Purple Blank">
  <p:cSld name="Lt Purple Blank">
    <p:bg>
      <p:bgPr>
        <a:solidFill>
          <a:schemeClr val="accent1"/>
        </a:solidFill>
        <a:effectLst/>
      </p:bgPr>
    </p:bg>
    <p:spTree>
      <p:nvGrpSpPr>
        <p:cNvPr id="1" name="Shape 172"/>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ub-Title Slide Dk Purple w/ Lt Accent">
  <p:cSld name="Sub-Title Slide Dk Purple w/ Lt Accent">
    <p:bg>
      <p:bgPr>
        <a:blipFill>
          <a:blip r:embed="rId2">
            <a:alphaModFix/>
          </a:blip>
          <a:stretch>
            <a:fillRect/>
          </a:stretch>
        </a:blipFill>
        <a:effectLst/>
      </p:bgPr>
    </p:bg>
    <p:spTree>
      <p:nvGrpSpPr>
        <p:cNvPr id="1" name="Shape 23"/>
        <p:cNvGrpSpPr/>
        <p:nvPr/>
      </p:nvGrpSpPr>
      <p:grpSpPr>
        <a:xfrm>
          <a:off x="0" y="0"/>
          <a:ext cx="0" cy="0"/>
          <a:chOff x="0" y="0"/>
          <a:chExt cx="0" cy="0"/>
        </a:xfrm>
      </p:grpSpPr>
      <p:sp>
        <p:nvSpPr>
          <p:cNvPr id="24" name="Google Shape;24;p11"/>
          <p:cNvSpPr txBox="1">
            <a:spLocks noGrp="1"/>
          </p:cNvSpPr>
          <p:nvPr>
            <p:ph type="ctrTitle"/>
          </p:nvPr>
        </p:nvSpPr>
        <p:spPr>
          <a:xfrm>
            <a:off x="1524000" y="2235200"/>
            <a:ext cx="9144000" cy="23876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6000"/>
              <a:buFont typeface="Calibri"/>
              <a:buNone/>
              <a:defRPr sz="6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Dk Purple Blank">
  <p:cSld name="Dk Purple Blank">
    <p:bg>
      <p:bgPr>
        <a:solidFill>
          <a:schemeClr val="accent3"/>
        </a:solidFill>
        <a:effectLst/>
      </p:bgPr>
    </p:bg>
    <p:spTree>
      <p:nvGrpSpPr>
        <p:cNvPr id="1" name="Shape 173"/>
        <p:cNvGrpSpPr/>
        <p:nvPr/>
      </p:nvGrpSpPr>
      <p:grpSpPr>
        <a:xfrm>
          <a:off x="0" y="0"/>
          <a:ext cx="0" cy="0"/>
          <a:chOff x="0" y="0"/>
          <a:chExt cx="0" cy="0"/>
        </a:xfrm>
      </p:grpSpPr>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4"/>
        <p:cNvGrpSpPr/>
        <p:nvPr/>
      </p:nvGrpSpPr>
      <p:grpSpPr>
        <a:xfrm>
          <a:off x="0" y="0"/>
          <a:ext cx="0" cy="0"/>
          <a:chOff x="0" y="0"/>
          <a:chExt cx="0" cy="0"/>
        </a:xfrm>
      </p:grpSpPr>
      <p:sp>
        <p:nvSpPr>
          <p:cNvPr id="175" name="Google Shape;175;p57"/>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6" name="Google Shape;176;p57"/>
          <p:cNvSpPr txBox="1">
            <a:spLocks noGrp="1"/>
          </p:cNvSpPr>
          <p:nvPr>
            <p:ph type="body" idx="1"/>
          </p:nvPr>
        </p:nvSpPr>
        <p:spPr>
          <a:xfrm>
            <a:off x="838200" y="1825626"/>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7" name="Google Shape;177;p57"/>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57"/>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57"/>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5"/>
        <p:cNvGrpSpPr/>
        <p:nvPr/>
      </p:nvGrpSpPr>
      <p:grpSpPr>
        <a:xfrm>
          <a:off x="0" y="0"/>
          <a:ext cx="0" cy="0"/>
          <a:chOff x="0" y="0"/>
          <a:chExt cx="0" cy="0"/>
        </a:xfrm>
      </p:grpSpPr>
      <p:sp>
        <p:nvSpPr>
          <p:cNvPr id="26" name="Google Shape;26;p12"/>
          <p:cNvSpPr txBox="1">
            <a:spLocks noGrp="1"/>
          </p:cNvSpPr>
          <p:nvPr>
            <p:ph type="title"/>
          </p:nvPr>
        </p:nvSpPr>
        <p:spPr>
          <a:xfrm>
            <a:off x="351692" y="365126"/>
            <a:ext cx="11512062"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400"/>
              <a:buFont typeface="Calibri"/>
              <a:buNone/>
              <a:defRPr>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urple Bar - Purple Title and Logo">
  <p:cSld name="Purple Bar - Purple Title and Logo">
    <p:spTree>
      <p:nvGrpSpPr>
        <p:cNvPr id="1" name="Shape 28"/>
        <p:cNvGrpSpPr/>
        <p:nvPr/>
      </p:nvGrpSpPr>
      <p:grpSpPr>
        <a:xfrm>
          <a:off x="0" y="0"/>
          <a:ext cx="0" cy="0"/>
          <a:chOff x="0" y="0"/>
          <a:chExt cx="0" cy="0"/>
        </a:xfrm>
      </p:grpSpPr>
      <p:sp>
        <p:nvSpPr>
          <p:cNvPr id="29" name="Google Shape;29;p14"/>
          <p:cNvSpPr txBox="1">
            <a:spLocks noGrp="1"/>
          </p:cNvSpPr>
          <p:nvPr>
            <p:ph type="title"/>
          </p:nvPr>
        </p:nvSpPr>
        <p:spPr>
          <a:xfrm>
            <a:off x="351692" y="365126"/>
            <a:ext cx="11512062"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400"/>
              <a:buFont typeface="Calibri"/>
              <a:buNone/>
              <a:defRPr>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4"/>
          <p:cNvSpPr/>
          <p:nvPr/>
        </p:nvSpPr>
        <p:spPr>
          <a:xfrm>
            <a:off x="0" y="1438470"/>
            <a:ext cx="12192000" cy="3981061"/>
          </a:xfrm>
          <a:prstGeom prst="rect">
            <a:avLst/>
          </a:prstGeom>
          <a:solidFill>
            <a:schemeClr val="accent3"/>
          </a:solidFill>
          <a:ln w="12700" cap="flat" cmpd="sng">
            <a:solidFill>
              <a:srgbClr val="5B2E5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Calibri"/>
              <a:ea typeface="Calibri"/>
              <a:cs typeface="Calibri"/>
              <a:sym typeface="Calibri"/>
            </a:endParaRPr>
          </a:p>
        </p:txBody>
      </p:sp>
      <p:pic>
        <p:nvPicPr>
          <p:cNvPr id="31" name="Google Shape;31;p14"/>
          <p:cNvPicPr preferRelativeResize="0"/>
          <p:nvPr/>
        </p:nvPicPr>
        <p:blipFill rotWithShape="1">
          <a:blip r:embed="rId2">
            <a:alphaModFix/>
          </a:blip>
          <a:srcRect/>
          <a:stretch/>
        </p:blipFill>
        <p:spPr>
          <a:xfrm>
            <a:off x="11061049" y="5810269"/>
            <a:ext cx="662028" cy="66202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urple Bar - Purple Title">
  <p:cSld name="Purple Bar - Purple Title">
    <p:spTree>
      <p:nvGrpSpPr>
        <p:cNvPr id="1" name="Shape 32"/>
        <p:cNvGrpSpPr/>
        <p:nvPr/>
      </p:nvGrpSpPr>
      <p:grpSpPr>
        <a:xfrm>
          <a:off x="0" y="0"/>
          <a:ext cx="0" cy="0"/>
          <a:chOff x="0" y="0"/>
          <a:chExt cx="0" cy="0"/>
        </a:xfrm>
      </p:grpSpPr>
      <p:sp>
        <p:nvSpPr>
          <p:cNvPr id="33" name="Google Shape;33;p15"/>
          <p:cNvSpPr txBox="1">
            <a:spLocks noGrp="1"/>
          </p:cNvSpPr>
          <p:nvPr>
            <p:ph type="title"/>
          </p:nvPr>
        </p:nvSpPr>
        <p:spPr>
          <a:xfrm>
            <a:off x="351692" y="365126"/>
            <a:ext cx="11512062"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400"/>
              <a:buFont typeface="Calibri"/>
              <a:buNone/>
              <a:defRPr>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15"/>
          <p:cNvSpPr/>
          <p:nvPr/>
        </p:nvSpPr>
        <p:spPr>
          <a:xfrm>
            <a:off x="0" y="1438470"/>
            <a:ext cx="12192000" cy="3981061"/>
          </a:xfrm>
          <a:prstGeom prst="rect">
            <a:avLst/>
          </a:prstGeom>
          <a:solidFill>
            <a:schemeClr val="accent3"/>
          </a:solidFill>
          <a:ln w="12700" cap="flat" cmpd="sng">
            <a:solidFill>
              <a:srgbClr val="5B2E5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6"/>
          <p:cNvSpPr txBox="1">
            <a:spLocks noGrp="1"/>
          </p:cNvSpPr>
          <p:nvPr>
            <p:ph type="body" idx="1"/>
          </p:nvPr>
        </p:nvSpPr>
        <p:spPr>
          <a:xfrm>
            <a:off x="838200" y="1825626"/>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6"/>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6"/>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6"/>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1"/>
          <p:cNvPicPr preferRelativeResize="0"/>
          <p:nvPr/>
        </p:nvPicPr>
        <p:blipFill rotWithShape="1">
          <a:blip r:embed="rId3">
            <a:alphaModFix/>
          </a:blip>
          <a:srcRect/>
          <a:stretch/>
        </p:blipFill>
        <p:spPr>
          <a:xfrm>
            <a:off x="4040931" y="861872"/>
            <a:ext cx="4791456" cy="1330960"/>
          </a:xfrm>
          <a:prstGeom prst="rect">
            <a:avLst/>
          </a:prstGeom>
          <a:noFill/>
          <a:ln>
            <a:noFill/>
          </a:ln>
        </p:spPr>
      </p:pic>
      <p:pic>
        <p:nvPicPr>
          <p:cNvPr id="185" name="Google Shape;185;p1"/>
          <p:cNvPicPr preferRelativeResize="0"/>
          <p:nvPr/>
        </p:nvPicPr>
        <p:blipFill rotWithShape="1">
          <a:blip r:embed="rId4">
            <a:alphaModFix/>
          </a:blip>
          <a:srcRect/>
          <a:stretch/>
        </p:blipFill>
        <p:spPr>
          <a:xfrm>
            <a:off x="2955473" y="861872"/>
            <a:ext cx="1085458" cy="1314161"/>
          </a:xfrm>
          <a:prstGeom prst="rect">
            <a:avLst/>
          </a:prstGeom>
          <a:noFill/>
          <a:ln>
            <a:noFill/>
          </a:ln>
        </p:spPr>
      </p:pic>
      <p:sp>
        <p:nvSpPr>
          <p:cNvPr id="186" name="Google Shape;186;p1"/>
          <p:cNvSpPr txBox="1">
            <a:spLocks noGrp="1"/>
          </p:cNvSpPr>
          <p:nvPr>
            <p:ph type="ctrTitle"/>
          </p:nvPr>
        </p:nvSpPr>
        <p:spPr>
          <a:xfrm>
            <a:off x="1524000" y="2235200"/>
            <a:ext cx="9144000" cy="23876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6000"/>
              <a:buFont typeface="Calibri"/>
              <a:buNone/>
            </a:pPr>
            <a:r>
              <a:rPr lang="en-US"/>
              <a:t>Approving Requisitions</a:t>
            </a:r>
            <a:endParaRPr/>
          </a:p>
        </p:txBody>
      </p:sp>
      <p:sp>
        <p:nvSpPr>
          <p:cNvPr id="187" name="Google Shape;187;p1"/>
          <p:cNvSpPr txBox="1"/>
          <p:nvPr/>
        </p:nvSpPr>
        <p:spPr>
          <a:xfrm>
            <a:off x="3058500" y="4470300"/>
            <a:ext cx="6075000" cy="238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a:solidFill>
                  <a:srgbClr val="FFFFFF"/>
                </a:solidFill>
                <a:latin typeface="Calibri"/>
                <a:ea typeface="Calibri"/>
                <a:cs typeface="Calibri"/>
                <a:sym typeface="Calibri"/>
              </a:rPr>
              <a:t>Nicole Turner, Director of Purchasing</a:t>
            </a:r>
            <a:endParaRPr sz="2000">
              <a:solidFill>
                <a:srgbClr val="FFFFFF"/>
              </a:solidFill>
              <a:latin typeface="Calibri"/>
              <a:ea typeface="Calibri"/>
              <a:cs typeface="Calibri"/>
              <a:sym typeface="Calibri"/>
            </a:endParaRPr>
          </a:p>
          <a:p>
            <a:pPr marL="0" lvl="0" indent="0" algn="ctr" rtl="0">
              <a:spcBef>
                <a:spcPts val="0"/>
              </a:spcBef>
              <a:spcAft>
                <a:spcPts val="0"/>
              </a:spcAft>
              <a:buNone/>
            </a:pPr>
            <a:r>
              <a:rPr lang="en-US" sz="2000">
                <a:solidFill>
                  <a:srgbClr val="FFFFFF"/>
                </a:solidFill>
                <a:latin typeface="Calibri"/>
                <a:ea typeface="Calibri"/>
                <a:cs typeface="Calibri"/>
                <a:sym typeface="Calibri"/>
              </a:rPr>
              <a:t>Anston Shockley, Buyer</a:t>
            </a:r>
            <a:endParaRPr sz="2000">
              <a:solidFill>
                <a:srgbClr val="FFFFFF"/>
              </a:solidFill>
              <a:latin typeface="Calibri"/>
              <a:ea typeface="Calibri"/>
              <a:cs typeface="Calibri"/>
              <a:sym typeface="Calibri"/>
            </a:endParaRPr>
          </a:p>
          <a:p>
            <a:pPr marL="0" lvl="0" indent="0" algn="ctr" rtl="0">
              <a:spcBef>
                <a:spcPts val="0"/>
              </a:spcBef>
              <a:spcAft>
                <a:spcPts val="0"/>
              </a:spcAft>
              <a:buNone/>
            </a:pPr>
            <a:r>
              <a:rPr lang="en-US" sz="2000">
                <a:solidFill>
                  <a:srgbClr val="FFFFFF"/>
                </a:solidFill>
                <a:latin typeface="Calibri"/>
                <a:ea typeface="Calibri"/>
                <a:cs typeface="Calibri"/>
                <a:sym typeface="Calibri"/>
              </a:rPr>
              <a:t>Wendy Cordero, Buyer</a:t>
            </a:r>
            <a:endParaRPr sz="2000">
              <a:solidFill>
                <a:srgbClr val="FFFFFF"/>
              </a:solidFill>
              <a:latin typeface="Calibri"/>
              <a:ea typeface="Calibri"/>
              <a:cs typeface="Calibri"/>
              <a:sym typeface="Calibri"/>
            </a:endParaRPr>
          </a:p>
          <a:p>
            <a:pPr marL="0" lvl="0" indent="0" algn="ctr" rtl="0">
              <a:spcBef>
                <a:spcPts val="0"/>
              </a:spcBef>
              <a:spcAft>
                <a:spcPts val="0"/>
              </a:spcAft>
              <a:buNone/>
            </a:pPr>
            <a:r>
              <a:rPr lang="en-US" sz="2000">
                <a:solidFill>
                  <a:srgbClr val="FFFFFF"/>
                </a:solidFill>
                <a:latin typeface="Calibri"/>
                <a:ea typeface="Calibri"/>
                <a:cs typeface="Calibri"/>
                <a:sym typeface="Calibri"/>
              </a:rPr>
              <a:t>Jeremy Torres, Buyer</a:t>
            </a:r>
            <a:endParaRPr sz="2000">
              <a:solidFill>
                <a:srgbClr val="FFFFFF"/>
              </a:solidFill>
              <a:latin typeface="Calibri"/>
              <a:ea typeface="Calibri"/>
              <a:cs typeface="Calibri"/>
              <a:sym typeface="Calibri"/>
            </a:endParaRPr>
          </a:p>
          <a:p>
            <a:pPr marL="0" lvl="0" indent="0" algn="ctr" rtl="0">
              <a:spcBef>
                <a:spcPts val="0"/>
              </a:spcBef>
              <a:spcAft>
                <a:spcPts val="0"/>
              </a:spcAft>
              <a:buNone/>
            </a:pPr>
            <a:r>
              <a:rPr lang="en-US" sz="2000">
                <a:solidFill>
                  <a:srgbClr val="FFFFFF"/>
                </a:solidFill>
                <a:latin typeface="Calibri"/>
                <a:ea typeface="Calibri"/>
                <a:cs typeface="Calibri"/>
                <a:sym typeface="Calibri"/>
              </a:rPr>
              <a:t>Carlos Gavidia, P-Card Administrator</a:t>
            </a:r>
            <a:endParaRPr sz="2000">
              <a:solidFill>
                <a:srgbClr val="FFFFFF"/>
              </a:solidFill>
              <a:latin typeface="Calibri"/>
              <a:ea typeface="Calibri"/>
              <a:cs typeface="Calibri"/>
              <a:sym typeface="Calibri"/>
            </a:endParaRPr>
          </a:p>
          <a:p>
            <a:pPr marL="0" lvl="0" indent="0" algn="l" rtl="0">
              <a:spcBef>
                <a:spcPts val="0"/>
              </a:spcBef>
              <a:spcAft>
                <a:spcPts val="0"/>
              </a:spcAft>
              <a:buNone/>
            </a:pPr>
            <a:endParaRPr sz="2800">
              <a:solidFill>
                <a:srgbClr val="000000"/>
              </a:solidFill>
              <a:latin typeface="Calibri"/>
              <a:ea typeface="Calibri"/>
              <a:cs typeface="Calibri"/>
              <a:sym typeface="Calibri"/>
            </a:endParaRPr>
          </a:p>
          <a:p>
            <a:pPr marL="0" lvl="0" indent="0" algn="l" rtl="0">
              <a:spcBef>
                <a:spcPts val="0"/>
              </a:spcBef>
              <a:spcAft>
                <a:spcPts val="0"/>
              </a:spcAft>
              <a:buNone/>
            </a:pPr>
            <a:endParaRPr sz="2800">
              <a:solidFill>
                <a:srgbClr val="00000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6" name="Picture 5">
            <a:extLst>
              <a:ext uri="{FF2B5EF4-FFF2-40B4-BE49-F238E27FC236}">
                <a16:creationId xmlns:a16="http://schemas.microsoft.com/office/drawing/2014/main" id="{8C4D55D1-2455-49E8-B774-32796BFECB47}"/>
              </a:ext>
            </a:extLst>
          </p:cNvPr>
          <p:cNvPicPr>
            <a:picLocks noChangeAspect="1"/>
          </p:cNvPicPr>
          <p:nvPr/>
        </p:nvPicPr>
        <p:blipFill>
          <a:blip r:embed="rId3"/>
          <a:stretch>
            <a:fillRect/>
          </a:stretch>
        </p:blipFill>
        <p:spPr>
          <a:xfrm>
            <a:off x="1085458" y="187326"/>
            <a:ext cx="9886950" cy="5257592"/>
          </a:xfrm>
          <a:prstGeom prst="rect">
            <a:avLst/>
          </a:prstGeom>
        </p:spPr>
      </p:pic>
      <p:pic>
        <p:nvPicPr>
          <p:cNvPr id="222" name="Google Shape;222;p5"/>
          <p:cNvPicPr preferRelativeResize="0"/>
          <p:nvPr/>
        </p:nvPicPr>
        <p:blipFill rotWithShape="1">
          <a:blip r:embed="rId4">
            <a:alphaModFix/>
          </a:blip>
          <a:srcRect/>
          <a:stretch/>
        </p:blipFill>
        <p:spPr>
          <a:xfrm>
            <a:off x="0" y="187327"/>
            <a:ext cx="1085458" cy="1314161"/>
          </a:xfrm>
          <a:prstGeom prst="rect">
            <a:avLst/>
          </a:prstGeom>
          <a:noFill/>
          <a:ln>
            <a:noFill/>
          </a:ln>
        </p:spPr>
      </p:pic>
      <p:sp>
        <p:nvSpPr>
          <p:cNvPr id="223" name="Google Shape;223;p5"/>
          <p:cNvSpPr txBox="1">
            <a:spLocks noGrp="1"/>
          </p:cNvSpPr>
          <p:nvPr>
            <p:ph type="subTitle" idx="4294967295"/>
          </p:nvPr>
        </p:nvSpPr>
        <p:spPr>
          <a:xfrm>
            <a:off x="1085458" y="5619373"/>
            <a:ext cx="9886950" cy="1228725"/>
          </a:xfrm>
          <a:prstGeom prst="rect">
            <a:avLst/>
          </a:prstGeom>
          <a:noFill/>
          <a:ln>
            <a:noFill/>
          </a:ln>
        </p:spPr>
        <p:txBody>
          <a:bodyPr spcFirstLastPara="1" wrap="square" lIns="91425" tIns="45700" rIns="91425" bIns="45700" anchor="t" anchorCtr="0">
            <a:normAutofit/>
          </a:bodyPr>
          <a:lstStyle/>
          <a:p>
            <a:pPr marL="228611" marR="0" lvl="0" indent="-228611" algn="l" rtl="0">
              <a:lnSpc>
                <a:spcPct val="90000"/>
              </a:lnSpc>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At the bottom of the “Cart”</a:t>
            </a:r>
            <a:r>
              <a:rPr lang="en-US" sz="1200" dirty="0"/>
              <a:t> page, if the requisition had multiple line (and all of our necessary information looked good), we could approve the entire thing by selecting “Approve Cart”</a:t>
            </a:r>
            <a:endParaRPr lang="en-US" sz="1200" b="0" i="0" u="none" strike="noStrike" cap="none" dirty="0">
              <a:solidFill>
                <a:schemeClr val="dk1"/>
              </a:solidFill>
              <a:latin typeface="Calibri"/>
              <a:ea typeface="Calibri"/>
              <a:cs typeface="Calibri"/>
              <a:sym typeface="Calibri"/>
            </a:endParaRPr>
          </a:p>
        </p:txBody>
      </p:sp>
      <p:sp>
        <p:nvSpPr>
          <p:cNvPr id="10" name="Google Shape;215;p4">
            <a:extLst>
              <a:ext uri="{FF2B5EF4-FFF2-40B4-BE49-F238E27FC236}">
                <a16:creationId xmlns:a16="http://schemas.microsoft.com/office/drawing/2014/main" id="{7D4E4F89-BC90-4AFF-BB46-95502581CDF8}"/>
              </a:ext>
            </a:extLst>
          </p:cNvPr>
          <p:cNvSpPr/>
          <p:nvPr/>
        </p:nvSpPr>
        <p:spPr>
          <a:xfrm rot="10800000">
            <a:off x="8421420" y="3931767"/>
            <a:ext cx="878541" cy="502024"/>
          </a:xfrm>
          <a:prstGeom prst="rightArrow">
            <a:avLst>
              <a:gd name="adj1" fmla="val 50000"/>
              <a:gd name="adj2" fmla="val 50000"/>
            </a:avLst>
          </a:prstGeom>
          <a:solidFill>
            <a:srgbClr val="A4E0D1"/>
          </a:solidFill>
          <a:ln w="12700" cap="flat" cmpd="sng">
            <a:solidFill>
              <a:srgbClr val="3BAD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904809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3" name="Picture 2">
            <a:extLst>
              <a:ext uri="{FF2B5EF4-FFF2-40B4-BE49-F238E27FC236}">
                <a16:creationId xmlns:a16="http://schemas.microsoft.com/office/drawing/2014/main" id="{9CD219BD-EE1C-41E5-A151-300689BF5E83}"/>
              </a:ext>
            </a:extLst>
          </p:cNvPr>
          <p:cNvPicPr>
            <a:picLocks noChangeAspect="1"/>
          </p:cNvPicPr>
          <p:nvPr/>
        </p:nvPicPr>
        <p:blipFill>
          <a:blip r:embed="rId3"/>
          <a:stretch>
            <a:fillRect/>
          </a:stretch>
        </p:blipFill>
        <p:spPr>
          <a:xfrm>
            <a:off x="1085458" y="187326"/>
            <a:ext cx="9886950" cy="5257592"/>
          </a:xfrm>
          <a:prstGeom prst="rect">
            <a:avLst/>
          </a:prstGeom>
        </p:spPr>
      </p:pic>
      <p:pic>
        <p:nvPicPr>
          <p:cNvPr id="222" name="Google Shape;222;p5"/>
          <p:cNvPicPr preferRelativeResize="0"/>
          <p:nvPr/>
        </p:nvPicPr>
        <p:blipFill rotWithShape="1">
          <a:blip r:embed="rId4">
            <a:alphaModFix/>
          </a:blip>
          <a:srcRect/>
          <a:stretch/>
        </p:blipFill>
        <p:spPr>
          <a:xfrm>
            <a:off x="0" y="187327"/>
            <a:ext cx="1085458" cy="1314161"/>
          </a:xfrm>
          <a:prstGeom prst="rect">
            <a:avLst/>
          </a:prstGeom>
          <a:noFill/>
          <a:ln>
            <a:noFill/>
          </a:ln>
        </p:spPr>
      </p:pic>
      <p:sp>
        <p:nvSpPr>
          <p:cNvPr id="223" name="Google Shape;223;p5"/>
          <p:cNvSpPr txBox="1">
            <a:spLocks noGrp="1"/>
          </p:cNvSpPr>
          <p:nvPr>
            <p:ph type="subTitle" idx="4294967295"/>
          </p:nvPr>
        </p:nvSpPr>
        <p:spPr>
          <a:xfrm>
            <a:off x="1085458" y="5619373"/>
            <a:ext cx="9886950" cy="1228725"/>
          </a:xfrm>
          <a:prstGeom prst="rect">
            <a:avLst/>
          </a:prstGeom>
          <a:noFill/>
          <a:ln>
            <a:noFill/>
          </a:ln>
        </p:spPr>
        <p:txBody>
          <a:bodyPr spcFirstLastPara="1" wrap="square" lIns="91425" tIns="45700" rIns="91425" bIns="45700" anchor="t" anchorCtr="0">
            <a:normAutofit/>
          </a:bodyPr>
          <a:lstStyle/>
          <a:p>
            <a:pPr marL="228611" marR="0" lvl="0" indent="-228611" algn="l" rtl="0">
              <a:lnSpc>
                <a:spcPct val="90000"/>
              </a:lnSpc>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To view any attachments</a:t>
            </a:r>
            <a:r>
              <a:rPr lang="en-US" sz="1200" dirty="0"/>
              <a:t> that were added to the requisition, from either the “Requisition Details” or the “Cart Details” we could select the “Attachments” menu item from the navigation bar. This will land us at the “Requisitions Attachments” page, where we can view all the supporting documentation loaded for this requisition.</a:t>
            </a:r>
            <a:endParaRPr lang="en-US" sz="1200" b="0" i="0" u="none" strike="noStrike" cap="none" dirty="0">
              <a:solidFill>
                <a:schemeClr val="dk1"/>
              </a:solidFill>
              <a:latin typeface="Calibri"/>
              <a:ea typeface="Calibri"/>
              <a:cs typeface="Calibri"/>
              <a:sym typeface="Calibri"/>
            </a:endParaRPr>
          </a:p>
        </p:txBody>
      </p:sp>
      <p:sp>
        <p:nvSpPr>
          <p:cNvPr id="10" name="Google Shape;215;p4">
            <a:extLst>
              <a:ext uri="{FF2B5EF4-FFF2-40B4-BE49-F238E27FC236}">
                <a16:creationId xmlns:a16="http://schemas.microsoft.com/office/drawing/2014/main" id="{7D4E4F89-BC90-4AFF-BB46-95502581CDF8}"/>
              </a:ext>
            </a:extLst>
          </p:cNvPr>
          <p:cNvSpPr/>
          <p:nvPr/>
        </p:nvSpPr>
        <p:spPr>
          <a:xfrm>
            <a:off x="1887270" y="2931642"/>
            <a:ext cx="878541" cy="502024"/>
          </a:xfrm>
          <a:prstGeom prst="rightArrow">
            <a:avLst>
              <a:gd name="adj1" fmla="val 50000"/>
              <a:gd name="adj2" fmla="val 50000"/>
            </a:avLst>
          </a:prstGeom>
          <a:solidFill>
            <a:srgbClr val="A4E0D1"/>
          </a:solidFill>
          <a:ln w="12700" cap="flat" cmpd="sng">
            <a:solidFill>
              <a:srgbClr val="3BAD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250305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4" name="Picture 3">
            <a:extLst>
              <a:ext uri="{FF2B5EF4-FFF2-40B4-BE49-F238E27FC236}">
                <a16:creationId xmlns:a16="http://schemas.microsoft.com/office/drawing/2014/main" id="{FE718407-A14B-4328-965C-4E30C17D610C}"/>
              </a:ext>
            </a:extLst>
          </p:cNvPr>
          <p:cNvPicPr>
            <a:picLocks noChangeAspect="1"/>
          </p:cNvPicPr>
          <p:nvPr/>
        </p:nvPicPr>
        <p:blipFill>
          <a:blip r:embed="rId3"/>
          <a:stretch>
            <a:fillRect/>
          </a:stretch>
        </p:blipFill>
        <p:spPr>
          <a:xfrm>
            <a:off x="1085458" y="187326"/>
            <a:ext cx="9886950" cy="5257592"/>
          </a:xfrm>
          <a:prstGeom prst="rect">
            <a:avLst/>
          </a:prstGeom>
        </p:spPr>
      </p:pic>
      <p:pic>
        <p:nvPicPr>
          <p:cNvPr id="222" name="Google Shape;222;p5"/>
          <p:cNvPicPr preferRelativeResize="0"/>
          <p:nvPr/>
        </p:nvPicPr>
        <p:blipFill rotWithShape="1">
          <a:blip r:embed="rId4">
            <a:alphaModFix/>
          </a:blip>
          <a:srcRect/>
          <a:stretch/>
        </p:blipFill>
        <p:spPr>
          <a:xfrm>
            <a:off x="0" y="187327"/>
            <a:ext cx="1085458" cy="1314161"/>
          </a:xfrm>
          <a:prstGeom prst="rect">
            <a:avLst/>
          </a:prstGeom>
          <a:noFill/>
          <a:ln>
            <a:noFill/>
          </a:ln>
        </p:spPr>
      </p:pic>
      <p:sp>
        <p:nvSpPr>
          <p:cNvPr id="223" name="Google Shape;223;p5"/>
          <p:cNvSpPr txBox="1">
            <a:spLocks noGrp="1"/>
          </p:cNvSpPr>
          <p:nvPr>
            <p:ph type="subTitle" idx="4294967295"/>
          </p:nvPr>
        </p:nvSpPr>
        <p:spPr>
          <a:xfrm>
            <a:off x="1085458" y="5619373"/>
            <a:ext cx="9886950" cy="1228725"/>
          </a:xfrm>
          <a:prstGeom prst="rect">
            <a:avLst/>
          </a:prstGeom>
          <a:noFill/>
          <a:ln>
            <a:noFill/>
          </a:ln>
        </p:spPr>
        <p:txBody>
          <a:bodyPr spcFirstLastPara="1" wrap="square" lIns="91425" tIns="45700" rIns="91425" bIns="45700" anchor="t" anchorCtr="0">
            <a:normAutofit/>
          </a:bodyPr>
          <a:lstStyle/>
          <a:p>
            <a:pPr marL="228611" marR="0" lvl="0" indent="-228611" algn="l" rtl="0">
              <a:lnSpc>
                <a:spcPct val="90000"/>
              </a:lnSpc>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If we wanted to view or add any notes to this requisition we could go to the “Notes” menu item in the navigation bar.</a:t>
            </a:r>
          </a:p>
        </p:txBody>
      </p:sp>
      <p:sp>
        <p:nvSpPr>
          <p:cNvPr id="10" name="Google Shape;215;p4">
            <a:extLst>
              <a:ext uri="{FF2B5EF4-FFF2-40B4-BE49-F238E27FC236}">
                <a16:creationId xmlns:a16="http://schemas.microsoft.com/office/drawing/2014/main" id="{7D4E4F89-BC90-4AFF-BB46-95502581CDF8}"/>
              </a:ext>
            </a:extLst>
          </p:cNvPr>
          <p:cNvSpPr/>
          <p:nvPr/>
        </p:nvSpPr>
        <p:spPr>
          <a:xfrm>
            <a:off x="1887270" y="5046192"/>
            <a:ext cx="878541" cy="502024"/>
          </a:xfrm>
          <a:prstGeom prst="rightArrow">
            <a:avLst>
              <a:gd name="adj1" fmla="val 50000"/>
              <a:gd name="adj2" fmla="val 50000"/>
            </a:avLst>
          </a:prstGeom>
          <a:solidFill>
            <a:srgbClr val="A4E0D1"/>
          </a:solidFill>
          <a:ln w="12700" cap="flat" cmpd="sng">
            <a:solidFill>
              <a:srgbClr val="3BAD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496933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3" name="Picture 2">
            <a:extLst>
              <a:ext uri="{FF2B5EF4-FFF2-40B4-BE49-F238E27FC236}">
                <a16:creationId xmlns:a16="http://schemas.microsoft.com/office/drawing/2014/main" id="{C29DA24E-68F5-457B-99FA-DEEB6C6D0EB8}"/>
              </a:ext>
            </a:extLst>
          </p:cNvPr>
          <p:cNvPicPr>
            <a:picLocks noChangeAspect="1"/>
          </p:cNvPicPr>
          <p:nvPr/>
        </p:nvPicPr>
        <p:blipFill>
          <a:blip r:embed="rId3"/>
          <a:stretch>
            <a:fillRect/>
          </a:stretch>
        </p:blipFill>
        <p:spPr>
          <a:xfrm>
            <a:off x="1085458" y="187326"/>
            <a:ext cx="9886950" cy="5257592"/>
          </a:xfrm>
          <a:prstGeom prst="rect">
            <a:avLst/>
          </a:prstGeom>
        </p:spPr>
      </p:pic>
      <p:pic>
        <p:nvPicPr>
          <p:cNvPr id="222" name="Google Shape;222;p5"/>
          <p:cNvPicPr preferRelativeResize="0"/>
          <p:nvPr/>
        </p:nvPicPr>
        <p:blipFill rotWithShape="1">
          <a:blip r:embed="rId4">
            <a:alphaModFix/>
          </a:blip>
          <a:srcRect/>
          <a:stretch/>
        </p:blipFill>
        <p:spPr>
          <a:xfrm>
            <a:off x="0" y="187327"/>
            <a:ext cx="1085458" cy="1314161"/>
          </a:xfrm>
          <a:prstGeom prst="rect">
            <a:avLst/>
          </a:prstGeom>
          <a:noFill/>
          <a:ln>
            <a:noFill/>
          </a:ln>
        </p:spPr>
      </p:pic>
      <p:sp>
        <p:nvSpPr>
          <p:cNvPr id="223" name="Google Shape;223;p5"/>
          <p:cNvSpPr txBox="1">
            <a:spLocks noGrp="1"/>
          </p:cNvSpPr>
          <p:nvPr>
            <p:ph type="subTitle" idx="4294967295"/>
          </p:nvPr>
        </p:nvSpPr>
        <p:spPr>
          <a:xfrm>
            <a:off x="1085458" y="5619373"/>
            <a:ext cx="9886950" cy="1228725"/>
          </a:xfrm>
          <a:prstGeom prst="rect">
            <a:avLst/>
          </a:prstGeom>
          <a:noFill/>
          <a:ln>
            <a:noFill/>
          </a:ln>
        </p:spPr>
        <p:txBody>
          <a:bodyPr spcFirstLastPara="1" wrap="square" lIns="91425" tIns="45700" rIns="91425" bIns="45700" anchor="t" anchorCtr="0">
            <a:normAutofit/>
          </a:bodyPr>
          <a:lstStyle/>
          <a:p>
            <a:pPr marL="228611" marR="0" lvl="0" indent="-228611" algn="l" rtl="0">
              <a:lnSpc>
                <a:spcPct val="90000"/>
              </a:lnSpc>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From here we would be able to view all notes already attached, or add our own notes. </a:t>
            </a:r>
          </a:p>
          <a:p>
            <a:pPr marL="228611" marR="0" lvl="0" indent="-228611" algn="l" rtl="0">
              <a:lnSpc>
                <a:spcPct val="90000"/>
              </a:lnSpc>
              <a:spcBef>
                <a:spcPts val="0"/>
              </a:spcBef>
              <a:spcAft>
                <a:spcPts val="0"/>
              </a:spcAft>
              <a:buClr>
                <a:schemeClr val="dk1"/>
              </a:buClr>
              <a:buSzPts val="1200"/>
              <a:buFont typeface="Arial"/>
              <a:buChar char="•"/>
            </a:pPr>
            <a:endParaRPr lang="en-US" sz="1200" dirty="0"/>
          </a:p>
          <a:p>
            <a:pPr marL="228611" marR="0" lvl="0" indent="-228611" algn="l" rtl="0">
              <a:lnSpc>
                <a:spcPct val="90000"/>
              </a:lnSpc>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Note: When adding a note we want visible on the PO we need to make sure “Internal Only” </a:t>
            </a:r>
            <a:r>
              <a:rPr lang="en-US" sz="1200" dirty="0"/>
              <a:t>has the selected option of “No”.</a:t>
            </a:r>
            <a:endParaRPr lang="en-US" sz="1200" b="0" i="0" u="none" strike="noStrike" cap="none" dirty="0">
              <a:solidFill>
                <a:schemeClr val="dk1"/>
              </a:solidFill>
              <a:latin typeface="Calibri"/>
              <a:ea typeface="Calibri"/>
              <a:cs typeface="Calibri"/>
              <a:sym typeface="Calibri"/>
            </a:endParaRPr>
          </a:p>
        </p:txBody>
      </p:sp>
      <p:sp>
        <p:nvSpPr>
          <p:cNvPr id="10" name="Google Shape;215;p4">
            <a:extLst>
              <a:ext uri="{FF2B5EF4-FFF2-40B4-BE49-F238E27FC236}">
                <a16:creationId xmlns:a16="http://schemas.microsoft.com/office/drawing/2014/main" id="{7D4E4F89-BC90-4AFF-BB46-95502581CDF8}"/>
              </a:ext>
            </a:extLst>
          </p:cNvPr>
          <p:cNvSpPr/>
          <p:nvPr/>
        </p:nvSpPr>
        <p:spPr>
          <a:xfrm>
            <a:off x="1887270" y="4084167"/>
            <a:ext cx="878541" cy="502024"/>
          </a:xfrm>
          <a:prstGeom prst="rightArrow">
            <a:avLst>
              <a:gd name="adj1" fmla="val 50000"/>
              <a:gd name="adj2" fmla="val 50000"/>
            </a:avLst>
          </a:prstGeom>
          <a:solidFill>
            <a:srgbClr val="A4E0D1"/>
          </a:solidFill>
          <a:ln w="12700" cap="flat" cmpd="sng">
            <a:solidFill>
              <a:srgbClr val="3BAD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 name="Google Shape;215;p4">
            <a:extLst>
              <a:ext uri="{FF2B5EF4-FFF2-40B4-BE49-F238E27FC236}">
                <a16:creationId xmlns:a16="http://schemas.microsoft.com/office/drawing/2014/main" id="{B42F53FE-A576-41B9-BD7B-1528DB95112C}"/>
              </a:ext>
            </a:extLst>
          </p:cNvPr>
          <p:cNvSpPr/>
          <p:nvPr/>
        </p:nvSpPr>
        <p:spPr>
          <a:xfrm>
            <a:off x="1887269" y="2844697"/>
            <a:ext cx="878541" cy="502024"/>
          </a:xfrm>
          <a:prstGeom prst="rightArrow">
            <a:avLst>
              <a:gd name="adj1" fmla="val 50000"/>
              <a:gd name="adj2" fmla="val 50000"/>
            </a:avLst>
          </a:prstGeom>
          <a:solidFill>
            <a:srgbClr val="A4E0D1"/>
          </a:solidFill>
          <a:ln w="12700" cap="flat" cmpd="sng">
            <a:solidFill>
              <a:srgbClr val="3BAD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350417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3" name="Google Shape;193;p2"/>
          <p:cNvPicPr preferRelativeResize="0"/>
          <p:nvPr/>
        </p:nvPicPr>
        <p:blipFill rotWithShape="1">
          <a:blip r:embed="rId3">
            <a:alphaModFix/>
          </a:blip>
          <a:srcRect/>
          <a:stretch/>
        </p:blipFill>
        <p:spPr>
          <a:xfrm>
            <a:off x="0" y="187327"/>
            <a:ext cx="1085458" cy="1314161"/>
          </a:xfrm>
          <a:prstGeom prst="rect">
            <a:avLst/>
          </a:prstGeom>
          <a:noFill/>
          <a:ln>
            <a:noFill/>
          </a:ln>
        </p:spPr>
      </p:pic>
      <p:sp>
        <p:nvSpPr>
          <p:cNvPr id="194" name="Google Shape;194;p2"/>
          <p:cNvSpPr txBox="1">
            <a:spLocks noGrp="1"/>
          </p:cNvSpPr>
          <p:nvPr>
            <p:ph type="subTitle" idx="4294967295"/>
          </p:nvPr>
        </p:nvSpPr>
        <p:spPr>
          <a:xfrm>
            <a:off x="1085458" y="5619373"/>
            <a:ext cx="9886950" cy="1228725"/>
          </a:xfrm>
          <a:prstGeom prst="rect">
            <a:avLst/>
          </a:prstGeom>
          <a:noFill/>
          <a:ln>
            <a:noFill/>
          </a:ln>
        </p:spPr>
        <p:txBody>
          <a:bodyPr spcFirstLastPara="1" wrap="square" lIns="91425" tIns="45700" rIns="91425" bIns="45700" anchor="t" anchorCtr="0">
            <a:normAutofit/>
          </a:bodyPr>
          <a:lstStyle/>
          <a:p>
            <a:pPr marL="228611" marR="0" lvl="0" indent="-228611" algn="l" rtl="0">
              <a:lnSpc>
                <a:spcPct val="90000"/>
              </a:lnSpc>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To approve a requisition we will search for the entry point “Approve Requisitions”</a:t>
            </a:r>
            <a:endParaRPr dirty="0"/>
          </a:p>
          <a:p>
            <a:pPr marL="228611" marR="0" lvl="0" indent="-228611" algn="l" rtl="0">
              <a:lnSpc>
                <a:spcPct val="90000"/>
              </a:lnSpc>
              <a:spcBef>
                <a:spcPts val="100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Select “Approve </a:t>
            </a:r>
            <a:r>
              <a:rPr lang="en-US" sz="1200" b="0" i="0" u="none" strike="noStrike" cap="none" dirty="0" err="1">
                <a:solidFill>
                  <a:schemeClr val="dk1"/>
                </a:solidFill>
                <a:latin typeface="Calibri"/>
                <a:ea typeface="Calibri"/>
                <a:cs typeface="Calibri"/>
                <a:sym typeface="Calibri"/>
              </a:rPr>
              <a:t>Requisions</a:t>
            </a:r>
            <a:r>
              <a:rPr lang="en-US" sz="1200" b="0" i="0" u="none" strike="noStrike" cap="none" dirty="0">
                <a:solidFill>
                  <a:schemeClr val="dk1"/>
                </a:solidFill>
                <a:latin typeface="Calibri"/>
                <a:ea typeface="Calibri"/>
                <a:cs typeface="Calibri"/>
                <a:sym typeface="Calibri"/>
              </a:rPr>
              <a:t>”.</a:t>
            </a:r>
            <a:endParaRPr dirty="0"/>
          </a:p>
        </p:txBody>
      </p:sp>
      <p:sp>
        <p:nvSpPr>
          <p:cNvPr id="195" name="Google Shape;195;p2"/>
          <p:cNvSpPr/>
          <p:nvPr/>
        </p:nvSpPr>
        <p:spPr>
          <a:xfrm>
            <a:off x="6364964" y="1416626"/>
            <a:ext cx="878541" cy="502024"/>
          </a:xfrm>
          <a:prstGeom prst="rightArrow">
            <a:avLst>
              <a:gd name="adj1" fmla="val 50000"/>
              <a:gd name="adj2" fmla="val 50000"/>
            </a:avLst>
          </a:prstGeom>
          <a:solidFill>
            <a:srgbClr val="A4E0D1"/>
          </a:solidFill>
          <a:ln w="12700" cap="flat" cmpd="sng">
            <a:solidFill>
              <a:srgbClr val="3BAD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6" name="Google Shape;196;p2"/>
          <p:cNvSpPr/>
          <p:nvPr/>
        </p:nvSpPr>
        <p:spPr>
          <a:xfrm>
            <a:off x="6364964" y="911058"/>
            <a:ext cx="878541" cy="502024"/>
          </a:xfrm>
          <a:prstGeom prst="rightArrow">
            <a:avLst>
              <a:gd name="adj1" fmla="val 50000"/>
              <a:gd name="adj2" fmla="val 50000"/>
            </a:avLst>
          </a:prstGeom>
          <a:solidFill>
            <a:srgbClr val="A4E0D1"/>
          </a:solidFill>
          <a:ln w="12700" cap="flat" cmpd="sng">
            <a:solidFill>
              <a:srgbClr val="3BAD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F65359EA-3699-45A9-A9C9-AE44020DF4CF}"/>
              </a:ext>
            </a:extLst>
          </p:cNvPr>
          <p:cNvPicPr>
            <a:picLocks noChangeAspect="1"/>
          </p:cNvPicPr>
          <p:nvPr/>
        </p:nvPicPr>
        <p:blipFill>
          <a:blip r:embed="rId4"/>
          <a:stretch>
            <a:fillRect/>
          </a:stretch>
        </p:blipFill>
        <p:spPr>
          <a:xfrm>
            <a:off x="1085458" y="187326"/>
            <a:ext cx="9886950" cy="525759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3" name="Picture 2">
            <a:extLst>
              <a:ext uri="{FF2B5EF4-FFF2-40B4-BE49-F238E27FC236}">
                <a16:creationId xmlns:a16="http://schemas.microsoft.com/office/drawing/2014/main" id="{CCC68C2F-5AA3-4969-ACF1-28B6B1B5A592}"/>
              </a:ext>
            </a:extLst>
          </p:cNvPr>
          <p:cNvPicPr>
            <a:picLocks noChangeAspect="1"/>
          </p:cNvPicPr>
          <p:nvPr/>
        </p:nvPicPr>
        <p:blipFill>
          <a:blip r:embed="rId3"/>
          <a:stretch>
            <a:fillRect/>
          </a:stretch>
        </p:blipFill>
        <p:spPr>
          <a:xfrm>
            <a:off x="1085458" y="187326"/>
            <a:ext cx="9886950" cy="5257592"/>
          </a:xfrm>
          <a:prstGeom prst="rect">
            <a:avLst/>
          </a:prstGeom>
        </p:spPr>
      </p:pic>
      <p:pic>
        <p:nvPicPr>
          <p:cNvPr id="202" name="Google Shape;202;p3"/>
          <p:cNvPicPr preferRelativeResize="0"/>
          <p:nvPr/>
        </p:nvPicPr>
        <p:blipFill rotWithShape="1">
          <a:blip r:embed="rId4">
            <a:alphaModFix/>
          </a:blip>
          <a:srcRect/>
          <a:stretch/>
        </p:blipFill>
        <p:spPr>
          <a:xfrm>
            <a:off x="0" y="187327"/>
            <a:ext cx="1085458" cy="1314161"/>
          </a:xfrm>
          <a:prstGeom prst="rect">
            <a:avLst/>
          </a:prstGeom>
          <a:noFill/>
          <a:ln>
            <a:noFill/>
          </a:ln>
        </p:spPr>
      </p:pic>
      <p:sp>
        <p:nvSpPr>
          <p:cNvPr id="203" name="Google Shape;203;p3"/>
          <p:cNvSpPr txBox="1">
            <a:spLocks noGrp="1"/>
          </p:cNvSpPr>
          <p:nvPr>
            <p:ph type="subTitle" idx="4294967295"/>
          </p:nvPr>
        </p:nvSpPr>
        <p:spPr>
          <a:xfrm>
            <a:off x="1085458" y="5619373"/>
            <a:ext cx="9886950" cy="1228725"/>
          </a:xfrm>
          <a:prstGeom prst="rect">
            <a:avLst/>
          </a:prstGeom>
          <a:noFill/>
          <a:ln>
            <a:noFill/>
          </a:ln>
        </p:spPr>
        <p:txBody>
          <a:bodyPr spcFirstLastPara="1" wrap="square" lIns="91425" tIns="45700" rIns="91425" bIns="45700" anchor="t" anchorCtr="0">
            <a:normAutofit/>
          </a:bodyPr>
          <a:lstStyle/>
          <a:p>
            <a:pPr marL="228611" marR="0" lvl="0" indent="-228611" algn="l" rtl="0">
              <a:lnSpc>
                <a:spcPct val="90000"/>
              </a:lnSpc>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In this screen we will be able to see all requisitions needing approvals.</a:t>
            </a:r>
          </a:p>
          <a:p>
            <a:pPr marL="0" marR="0" lvl="0" indent="0" algn="l" rtl="0">
              <a:lnSpc>
                <a:spcPct val="90000"/>
              </a:lnSpc>
              <a:spcBef>
                <a:spcPts val="0"/>
              </a:spcBef>
              <a:spcAft>
                <a:spcPts val="0"/>
              </a:spcAft>
              <a:buClr>
                <a:schemeClr val="dk1"/>
              </a:buClr>
              <a:buSzPts val="1200"/>
              <a:buNone/>
            </a:pPr>
            <a:endParaRPr lang="en-US" sz="1200" b="0" i="0" u="none" strike="noStrike" cap="none" dirty="0">
              <a:solidFill>
                <a:schemeClr val="dk1"/>
              </a:solidFill>
              <a:latin typeface="Calibri"/>
              <a:ea typeface="Calibri"/>
              <a:cs typeface="Calibri"/>
              <a:sym typeface="Calibri"/>
            </a:endParaRPr>
          </a:p>
          <a:p>
            <a:pPr marL="228611" marR="0" lvl="0" indent="-228611" algn="l" rtl="0">
              <a:lnSpc>
                <a:spcPct val="90000"/>
              </a:lnSpc>
              <a:spcBef>
                <a:spcPts val="0"/>
              </a:spcBef>
              <a:spcAft>
                <a:spcPts val="0"/>
              </a:spcAft>
              <a:buClr>
                <a:schemeClr val="dk1"/>
              </a:buClr>
              <a:buSzPts val="1200"/>
              <a:buFont typeface="Arial"/>
              <a:buChar char="•"/>
            </a:pPr>
            <a:r>
              <a:rPr lang="en-US" sz="1200" dirty="0"/>
              <a:t>Note: The indicated tabs at the top. Our requisition types are broken out by type. In this example we have 14 Traditional and 8 Project </a:t>
            </a:r>
            <a:r>
              <a:rPr lang="en-US" sz="1200" dirty="0" err="1"/>
              <a:t>reqs</a:t>
            </a:r>
            <a:r>
              <a:rPr lang="en-US" sz="1200" dirty="0"/>
              <a:t>.</a:t>
            </a:r>
          </a:p>
          <a:p>
            <a:pPr marL="228611" marR="0" lvl="0" indent="-228611" algn="l" rtl="0">
              <a:lnSpc>
                <a:spcPct val="90000"/>
              </a:lnSpc>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Note</a:t>
            </a:r>
            <a:r>
              <a:rPr lang="en-US" sz="1200" dirty="0"/>
              <a:t>: We can see the two purple arrows show the same cart name. This means the two lines are a part of the same “Requisition”. Frontline breaks out the lines of a single requisition individually in the approval screen.</a:t>
            </a:r>
            <a:endParaRPr sz="1200" b="0" i="0" u="none" strike="noStrike" cap="none" dirty="0">
              <a:solidFill>
                <a:schemeClr val="dk1"/>
              </a:solidFill>
              <a:latin typeface="Calibri"/>
              <a:ea typeface="Calibri"/>
              <a:cs typeface="Calibri"/>
              <a:sym typeface="Calibri"/>
            </a:endParaRPr>
          </a:p>
        </p:txBody>
      </p:sp>
      <p:sp>
        <p:nvSpPr>
          <p:cNvPr id="204" name="Google Shape;204;p3"/>
          <p:cNvSpPr/>
          <p:nvPr/>
        </p:nvSpPr>
        <p:spPr>
          <a:xfrm>
            <a:off x="1922564" y="2161992"/>
            <a:ext cx="878541" cy="502024"/>
          </a:xfrm>
          <a:prstGeom prst="rightArrow">
            <a:avLst>
              <a:gd name="adj1" fmla="val 50000"/>
              <a:gd name="adj2" fmla="val 50000"/>
            </a:avLst>
          </a:prstGeom>
          <a:solidFill>
            <a:srgbClr val="A4E0D1"/>
          </a:solidFill>
          <a:ln w="12700" cap="flat" cmpd="sng">
            <a:solidFill>
              <a:srgbClr val="3BAD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6" name="Google Shape;206;p3"/>
          <p:cNvSpPr/>
          <p:nvPr/>
        </p:nvSpPr>
        <p:spPr>
          <a:xfrm rot="10800000">
            <a:off x="6973057" y="2161992"/>
            <a:ext cx="878541" cy="502024"/>
          </a:xfrm>
          <a:prstGeom prst="rightArrow">
            <a:avLst>
              <a:gd name="adj1" fmla="val 50000"/>
              <a:gd name="adj2" fmla="val 50000"/>
            </a:avLst>
          </a:prstGeom>
          <a:solidFill>
            <a:srgbClr val="A4E0D1"/>
          </a:solidFill>
          <a:ln w="12700" cap="flat" cmpd="sng">
            <a:solidFill>
              <a:srgbClr val="3BAD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7" name="Google Shape;207;p3"/>
          <p:cNvSpPr/>
          <p:nvPr/>
        </p:nvSpPr>
        <p:spPr>
          <a:xfrm>
            <a:off x="1922563" y="4278767"/>
            <a:ext cx="878541" cy="502024"/>
          </a:xfrm>
          <a:prstGeom prst="rightArrow">
            <a:avLst>
              <a:gd name="adj1" fmla="val 50000"/>
              <a:gd name="adj2" fmla="val 50000"/>
            </a:avLst>
          </a:prstGeom>
          <a:solidFill>
            <a:schemeClr val="accent3">
              <a:lumMod val="40000"/>
              <a:lumOff val="60000"/>
            </a:schemeClr>
          </a:solidFill>
          <a:ln w="12700" cap="flat" cmpd="sng">
            <a:solidFill>
              <a:srgbClr val="3BAD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207;p3">
            <a:extLst>
              <a:ext uri="{FF2B5EF4-FFF2-40B4-BE49-F238E27FC236}">
                <a16:creationId xmlns:a16="http://schemas.microsoft.com/office/drawing/2014/main" id="{9C9CA71A-4E24-4013-AB29-43335816649D}"/>
              </a:ext>
            </a:extLst>
          </p:cNvPr>
          <p:cNvSpPr/>
          <p:nvPr/>
        </p:nvSpPr>
        <p:spPr>
          <a:xfrm>
            <a:off x="1922563" y="4899183"/>
            <a:ext cx="878541" cy="502024"/>
          </a:xfrm>
          <a:prstGeom prst="rightArrow">
            <a:avLst>
              <a:gd name="adj1" fmla="val 50000"/>
              <a:gd name="adj2" fmla="val 50000"/>
            </a:avLst>
          </a:prstGeom>
          <a:solidFill>
            <a:schemeClr val="accent3">
              <a:lumMod val="40000"/>
              <a:lumOff val="60000"/>
            </a:schemeClr>
          </a:solidFill>
          <a:ln w="12700" cap="flat" cmpd="sng">
            <a:solidFill>
              <a:srgbClr val="3BAD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3" name="Picture 2">
            <a:extLst>
              <a:ext uri="{FF2B5EF4-FFF2-40B4-BE49-F238E27FC236}">
                <a16:creationId xmlns:a16="http://schemas.microsoft.com/office/drawing/2014/main" id="{2DE078D8-6B74-4ACE-B6B0-796B1A729329}"/>
              </a:ext>
            </a:extLst>
          </p:cNvPr>
          <p:cNvPicPr>
            <a:picLocks noChangeAspect="1"/>
          </p:cNvPicPr>
          <p:nvPr/>
        </p:nvPicPr>
        <p:blipFill>
          <a:blip r:embed="rId3"/>
          <a:stretch>
            <a:fillRect/>
          </a:stretch>
        </p:blipFill>
        <p:spPr>
          <a:xfrm>
            <a:off x="1085458" y="187326"/>
            <a:ext cx="9886950" cy="5257592"/>
          </a:xfrm>
          <a:prstGeom prst="rect">
            <a:avLst/>
          </a:prstGeom>
        </p:spPr>
      </p:pic>
      <p:pic>
        <p:nvPicPr>
          <p:cNvPr id="213" name="Google Shape;213;p4"/>
          <p:cNvPicPr preferRelativeResize="0"/>
          <p:nvPr/>
        </p:nvPicPr>
        <p:blipFill rotWithShape="1">
          <a:blip r:embed="rId4">
            <a:alphaModFix/>
          </a:blip>
          <a:srcRect/>
          <a:stretch/>
        </p:blipFill>
        <p:spPr>
          <a:xfrm>
            <a:off x="0" y="187327"/>
            <a:ext cx="1085458" cy="1314161"/>
          </a:xfrm>
          <a:prstGeom prst="rect">
            <a:avLst/>
          </a:prstGeom>
          <a:noFill/>
          <a:ln>
            <a:noFill/>
          </a:ln>
        </p:spPr>
      </p:pic>
      <p:sp>
        <p:nvSpPr>
          <p:cNvPr id="214" name="Google Shape;214;p4"/>
          <p:cNvSpPr txBox="1">
            <a:spLocks noGrp="1"/>
          </p:cNvSpPr>
          <p:nvPr>
            <p:ph type="subTitle" idx="4294967295"/>
          </p:nvPr>
        </p:nvSpPr>
        <p:spPr>
          <a:xfrm>
            <a:off x="1085458" y="5619373"/>
            <a:ext cx="9886950" cy="1228725"/>
          </a:xfrm>
          <a:prstGeom prst="rect">
            <a:avLst/>
          </a:prstGeom>
          <a:noFill/>
          <a:ln>
            <a:noFill/>
          </a:ln>
        </p:spPr>
        <p:txBody>
          <a:bodyPr spcFirstLastPara="1" wrap="square" lIns="91425" tIns="45700" rIns="91425" bIns="45700" anchor="t" anchorCtr="0">
            <a:normAutofit/>
          </a:bodyPr>
          <a:lstStyle/>
          <a:p>
            <a:pPr marL="228611" marR="0" lvl="0" indent="-228611" algn="l" rtl="0">
              <a:lnSpc>
                <a:spcPct val="90000"/>
              </a:lnSpc>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We are going to look at “Traditional Jeremy Torres “07-09-2024 Cart #3” If we scroll to the right we can see several details of that requestion. We see the cart name, vendor, item number, org of the requestor, req type, description of the item. (</a:t>
            </a:r>
            <a:r>
              <a:rPr lang="en-US" sz="1200" b="0" i="0" u="none" strike="noStrike" cap="none" dirty="0" err="1">
                <a:solidFill>
                  <a:schemeClr val="dk1"/>
                </a:solidFill>
                <a:latin typeface="Calibri"/>
                <a:ea typeface="Calibri"/>
                <a:cs typeface="Calibri"/>
                <a:sym typeface="Calibri"/>
              </a:rPr>
              <a:t>cont</a:t>
            </a:r>
            <a:r>
              <a:rPr lang="en-US" sz="1200" b="0" i="0" u="none" strike="noStrike" cap="none" dirty="0">
                <a:solidFill>
                  <a:schemeClr val="dk1"/>
                </a:solidFill>
                <a:latin typeface="Calibri"/>
                <a:ea typeface="Calibri"/>
                <a:cs typeface="Calibri"/>
                <a:sym typeface="Calibri"/>
              </a:rPr>
              <a:t>)</a:t>
            </a:r>
            <a:endParaRPr dirty="0"/>
          </a:p>
        </p:txBody>
      </p:sp>
      <p:sp>
        <p:nvSpPr>
          <p:cNvPr id="215" name="Google Shape;215;p4"/>
          <p:cNvSpPr/>
          <p:nvPr/>
        </p:nvSpPr>
        <p:spPr>
          <a:xfrm>
            <a:off x="1887270" y="2988792"/>
            <a:ext cx="878541" cy="502024"/>
          </a:xfrm>
          <a:prstGeom prst="rightArrow">
            <a:avLst>
              <a:gd name="adj1" fmla="val 50000"/>
              <a:gd name="adj2" fmla="val 50000"/>
            </a:avLst>
          </a:prstGeom>
          <a:solidFill>
            <a:srgbClr val="A4E0D1"/>
          </a:solidFill>
          <a:ln w="12700" cap="flat" cmpd="sng">
            <a:solidFill>
              <a:srgbClr val="3BAD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3" name="Picture 2">
            <a:extLst>
              <a:ext uri="{FF2B5EF4-FFF2-40B4-BE49-F238E27FC236}">
                <a16:creationId xmlns:a16="http://schemas.microsoft.com/office/drawing/2014/main" id="{BCA75A16-8DFE-4D30-A73D-5940C12F55B5}"/>
              </a:ext>
            </a:extLst>
          </p:cNvPr>
          <p:cNvPicPr>
            <a:picLocks noChangeAspect="1"/>
          </p:cNvPicPr>
          <p:nvPr/>
        </p:nvPicPr>
        <p:blipFill>
          <a:blip r:embed="rId3"/>
          <a:stretch>
            <a:fillRect/>
          </a:stretch>
        </p:blipFill>
        <p:spPr>
          <a:xfrm>
            <a:off x="1085458" y="187326"/>
            <a:ext cx="9886950" cy="5257592"/>
          </a:xfrm>
          <a:prstGeom prst="rect">
            <a:avLst/>
          </a:prstGeom>
        </p:spPr>
      </p:pic>
      <p:pic>
        <p:nvPicPr>
          <p:cNvPr id="222" name="Google Shape;222;p5"/>
          <p:cNvPicPr preferRelativeResize="0"/>
          <p:nvPr/>
        </p:nvPicPr>
        <p:blipFill rotWithShape="1">
          <a:blip r:embed="rId4">
            <a:alphaModFix/>
          </a:blip>
          <a:srcRect/>
          <a:stretch/>
        </p:blipFill>
        <p:spPr>
          <a:xfrm>
            <a:off x="0" y="187327"/>
            <a:ext cx="1085458" cy="1314161"/>
          </a:xfrm>
          <a:prstGeom prst="rect">
            <a:avLst/>
          </a:prstGeom>
          <a:noFill/>
          <a:ln>
            <a:noFill/>
          </a:ln>
        </p:spPr>
      </p:pic>
      <p:sp>
        <p:nvSpPr>
          <p:cNvPr id="223" name="Google Shape;223;p5"/>
          <p:cNvSpPr txBox="1">
            <a:spLocks noGrp="1"/>
          </p:cNvSpPr>
          <p:nvPr>
            <p:ph type="subTitle" idx="4294967295"/>
          </p:nvPr>
        </p:nvSpPr>
        <p:spPr>
          <a:xfrm>
            <a:off x="1085458" y="5619373"/>
            <a:ext cx="9886950" cy="1228725"/>
          </a:xfrm>
          <a:prstGeom prst="rect">
            <a:avLst/>
          </a:prstGeom>
          <a:noFill/>
          <a:ln>
            <a:noFill/>
          </a:ln>
        </p:spPr>
        <p:txBody>
          <a:bodyPr spcFirstLastPara="1" wrap="square" lIns="91425" tIns="45700" rIns="91425" bIns="45700" anchor="t" anchorCtr="0">
            <a:normAutofit/>
          </a:bodyPr>
          <a:lstStyle/>
          <a:p>
            <a:pPr marL="228611" marR="0" lvl="0" indent="-228611" algn="l" rtl="0">
              <a:lnSpc>
                <a:spcPct val="90000"/>
              </a:lnSpc>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Unit of measure for the item, quantity ordered, unit price, account number being used, </a:t>
            </a:r>
            <a:r>
              <a:rPr lang="en-US" sz="1200" b="0" i="0" u="none" strike="noStrike" cap="none" dirty="0" err="1">
                <a:solidFill>
                  <a:schemeClr val="dk1"/>
                </a:solidFill>
                <a:latin typeface="Calibri"/>
                <a:ea typeface="Calibri"/>
                <a:cs typeface="Calibri"/>
                <a:sym typeface="Calibri"/>
              </a:rPr>
              <a:t>requisitionser</a:t>
            </a:r>
            <a:r>
              <a:rPr lang="en-US" sz="1200" b="0" i="0" u="none" strike="noStrike" cap="none" dirty="0">
                <a:solidFill>
                  <a:schemeClr val="dk1"/>
                </a:solidFill>
                <a:latin typeface="Calibri"/>
                <a:ea typeface="Calibri"/>
                <a:cs typeface="Calibri"/>
                <a:sym typeface="Calibri"/>
              </a:rPr>
              <a:t> user number and frontline ID, lastly fiscal year.</a:t>
            </a:r>
            <a:endParaRPr sz="1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2" name="Google Shape;222;p5"/>
          <p:cNvPicPr preferRelativeResize="0"/>
          <p:nvPr/>
        </p:nvPicPr>
        <p:blipFill rotWithShape="1">
          <a:blip r:embed="rId3">
            <a:alphaModFix/>
          </a:blip>
          <a:srcRect/>
          <a:stretch/>
        </p:blipFill>
        <p:spPr>
          <a:xfrm>
            <a:off x="0" y="187327"/>
            <a:ext cx="1085458" cy="1314161"/>
          </a:xfrm>
          <a:prstGeom prst="rect">
            <a:avLst/>
          </a:prstGeom>
          <a:noFill/>
          <a:ln>
            <a:noFill/>
          </a:ln>
        </p:spPr>
      </p:pic>
      <p:sp>
        <p:nvSpPr>
          <p:cNvPr id="223" name="Google Shape;223;p5"/>
          <p:cNvSpPr txBox="1">
            <a:spLocks noGrp="1"/>
          </p:cNvSpPr>
          <p:nvPr>
            <p:ph type="subTitle" idx="4294967295"/>
          </p:nvPr>
        </p:nvSpPr>
        <p:spPr>
          <a:xfrm>
            <a:off x="1085458" y="5619373"/>
            <a:ext cx="9886950" cy="1228725"/>
          </a:xfrm>
          <a:prstGeom prst="rect">
            <a:avLst/>
          </a:prstGeom>
          <a:noFill/>
          <a:ln>
            <a:noFill/>
          </a:ln>
        </p:spPr>
        <p:txBody>
          <a:bodyPr spcFirstLastPara="1" wrap="square" lIns="91425" tIns="45700" rIns="91425" bIns="45700" anchor="t" anchorCtr="0">
            <a:normAutofit/>
          </a:bodyPr>
          <a:lstStyle/>
          <a:p>
            <a:pPr marL="228611" marR="0" lvl="0" indent="-228611" algn="l" rtl="0">
              <a:lnSpc>
                <a:spcPct val="90000"/>
              </a:lnSpc>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From here we have a few different options depending on what we are wanting to do. If we wanted to see the details for a single line item in the requisition, we can click “Requisition Details” for the selected line. If we wanted to see details for the entire requisition, we could click “Cart Details”. Or </a:t>
            </a:r>
            <a:r>
              <a:rPr lang="en-US" sz="1200" dirty="0"/>
              <a:t>lastly, if everything looks good from the “Display Requisitions” screen we could approve from here by simply selecting the lines we want, and clicking “Approve”.</a:t>
            </a:r>
            <a:endParaRPr sz="1200" b="0" i="0" u="none" strike="noStrike" cap="none" dirty="0">
              <a:solidFill>
                <a:schemeClr val="dk1"/>
              </a:solidFill>
              <a:latin typeface="Calibri"/>
              <a:ea typeface="Calibri"/>
              <a:cs typeface="Calibri"/>
              <a:sym typeface="Calibri"/>
            </a:endParaRPr>
          </a:p>
        </p:txBody>
      </p:sp>
      <p:pic>
        <p:nvPicPr>
          <p:cNvPr id="4" name="Picture 3">
            <a:extLst>
              <a:ext uri="{FF2B5EF4-FFF2-40B4-BE49-F238E27FC236}">
                <a16:creationId xmlns:a16="http://schemas.microsoft.com/office/drawing/2014/main" id="{DF02C19C-6C3C-4DFC-8E1F-CAC5C8B7A437}"/>
              </a:ext>
            </a:extLst>
          </p:cNvPr>
          <p:cNvPicPr>
            <a:picLocks noChangeAspect="1"/>
          </p:cNvPicPr>
          <p:nvPr/>
        </p:nvPicPr>
        <p:blipFill>
          <a:blip r:embed="rId4"/>
          <a:stretch>
            <a:fillRect/>
          </a:stretch>
        </p:blipFill>
        <p:spPr>
          <a:xfrm>
            <a:off x="1085458" y="187326"/>
            <a:ext cx="9886950" cy="5257592"/>
          </a:xfrm>
          <a:prstGeom prst="rect">
            <a:avLst/>
          </a:prstGeom>
        </p:spPr>
      </p:pic>
      <p:sp>
        <p:nvSpPr>
          <p:cNvPr id="7" name="Google Shape;204;p3">
            <a:extLst>
              <a:ext uri="{FF2B5EF4-FFF2-40B4-BE49-F238E27FC236}">
                <a16:creationId xmlns:a16="http://schemas.microsoft.com/office/drawing/2014/main" id="{9BDEE09F-F84A-4AAE-8243-A8F0B4CFCFAB}"/>
              </a:ext>
            </a:extLst>
          </p:cNvPr>
          <p:cNvSpPr/>
          <p:nvPr/>
        </p:nvSpPr>
        <p:spPr>
          <a:xfrm rot="5400000">
            <a:off x="2951264" y="3838392"/>
            <a:ext cx="878541" cy="502024"/>
          </a:xfrm>
          <a:prstGeom prst="rightArrow">
            <a:avLst>
              <a:gd name="adj1" fmla="val 50000"/>
              <a:gd name="adj2" fmla="val 50000"/>
            </a:avLst>
          </a:prstGeom>
          <a:solidFill>
            <a:srgbClr val="A4E0D1"/>
          </a:solidFill>
          <a:ln w="12700" cap="flat" cmpd="sng">
            <a:solidFill>
              <a:srgbClr val="3BAD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 name="Google Shape;204;p3">
            <a:extLst>
              <a:ext uri="{FF2B5EF4-FFF2-40B4-BE49-F238E27FC236}">
                <a16:creationId xmlns:a16="http://schemas.microsoft.com/office/drawing/2014/main" id="{7F1567A5-CF28-447A-A721-D3B1052ADBA3}"/>
              </a:ext>
            </a:extLst>
          </p:cNvPr>
          <p:cNvSpPr/>
          <p:nvPr/>
        </p:nvSpPr>
        <p:spPr>
          <a:xfrm rot="5400000">
            <a:off x="3875189" y="3838392"/>
            <a:ext cx="878541" cy="502024"/>
          </a:xfrm>
          <a:prstGeom prst="rightArrow">
            <a:avLst>
              <a:gd name="adj1" fmla="val 50000"/>
              <a:gd name="adj2" fmla="val 50000"/>
            </a:avLst>
          </a:prstGeom>
          <a:solidFill>
            <a:srgbClr val="A4E0D1"/>
          </a:solidFill>
          <a:ln w="12700" cap="flat" cmpd="sng">
            <a:solidFill>
              <a:srgbClr val="3BAD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 name="Google Shape;204;p3">
            <a:extLst>
              <a:ext uri="{FF2B5EF4-FFF2-40B4-BE49-F238E27FC236}">
                <a16:creationId xmlns:a16="http://schemas.microsoft.com/office/drawing/2014/main" id="{00AB248F-494A-4618-953D-6B2BCE8B7E66}"/>
              </a:ext>
            </a:extLst>
          </p:cNvPr>
          <p:cNvSpPr/>
          <p:nvPr/>
        </p:nvSpPr>
        <p:spPr>
          <a:xfrm rot="5400000">
            <a:off x="5338650" y="3838392"/>
            <a:ext cx="878541" cy="502024"/>
          </a:xfrm>
          <a:prstGeom prst="rightArrow">
            <a:avLst>
              <a:gd name="adj1" fmla="val 50000"/>
              <a:gd name="adj2" fmla="val 50000"/>
            </a:avLst>
          </a:prstGeom>
          <a:solidFill>
            <a:srgbClr val="A4E0D1"/>
          </a:solidFill>
          <a:ln w="12700" cap="flat" cmpd="sng">
            <a:solidFill>
              <a:srgbClr val="3BAD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48936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3" name="Picture 2">
            <a:extLst>
              <a:ext uri="{FF2B5EF4-FFF2-40B4-BE49-F238E27FC236}">
                <a16:creationId xmlns:a16="http://schemas.microsoft.com/office/drawing/2014/main" id="{6E58E66A-321F-4E72-BF97-8C176BEDDCF9}"/>
              </a:ext>
            </a:extLst>
          </p:cNvPr>
          <p:cNvPicPr>
            <a:picLocks noChangeAspect="1"/>
          </p:cNvPicPr>
          <p:nvPr/>
        </p:nvPicPr>
        <p:blipFill>
          <a:blip r:embed="rId3"/>
          <a:stretch>
            <a:fillRect/>
          </a:stretch>
        </p:blipFill>
        <p:spPr>
          <a:xfrm>
            <a:off x="1085458" y="187326"/>
            <a:ext cx="9886950" cy="5257592"/>
          </a:xfrm>
          <a:prstGeom prst="rect">
            <a:avLst/>
          </a:prstGeom>
        </p:spPr>
      </p:pic>
      <p:pic>
        <p:nvPicPr>
          <p:cNvPr id="222" name="Google Shape;222;p5"/>
          <p:cNvPicPr preferRelativeResize="0"/>
          <p:nvPr/>
        </p:nvPicPr>
        <p:blipFill rotWithShape="1">
          <a:blip r:embed="rId4">
            <a:alphaModFix/>
          </a:blip>
          <a:srcRect/>
          <a:stretch/>
        </p:blipFill>
        <p:spPr>
          <a:xfrm>
            <a:off x="0" y="187327"/>
            <a:ext cx="1085458" cy="1314161"/>
          </a:xfrm>
          <a:prstGeom prst="rect">
            <a:avLst/>
          </a:prstGeom>
          <a:noFill/>
          <a:ln>
            <a:noFill/>
          </a:ln>
        </p:spPr>
      </p:pic>
      <p:sp>
        <p:nvSpPr>
          <p:cNvPr id="223" name="Google Shape;223;p5"/>
          <p:cNvSpPr txBox="1">
            <a:spLocks noGrp="1"/>
          </p:cNvSpPr>
          <p:nvPr>
            <p:ph type="subTitle" idx="4294967295"/>
          </p:nvPr>
        </p:nvSpPr>
        <p:spPr>
          <a:xfrm>
            <a:off x="1085458" y="5619373"/>
            <a:ext cx="9886950" cy="1228725"/>
          </a:xfrm>
          <a:prstGeom prst="rect">
            <a:avLst/>
          </a:prstGeom>
          <a:noFill/>
          <a:ln>
            <a:noFill/>
          </a:ln>
        </p:spPr>
        <p:txBody>
          <a:bodyPr spcFirstLastPara="1" wrap="square" lIns="91425" tIns="45700" rIns="91425" bIns="45700" anchor="t" anchorCtr="0">
            <a:normAutofit/>
          </a:bodyPr>
          <a:lstStyle/>
          <a:p>
            <a:pPr marL="228611" marR="0" lvl="0" indent="-228611" algn="l" rtl="0">
              <a:lnSpc>
                <a:spcPct val="90000"/>
              </a:lnSpc>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If we selected “Requisition Details”, it will bring us to the “Requisition Overview” page in the “Overview” tab in the right nave bar. From here we can see all the details for the single line item. This will include details such as Vendor, Category, Item Number, Description, Justification, Requestor, Ship to Location, Budget, Coop information, Line </a:t>
            </a:r>
            <a:r>
              <a:rPr lang="en-US" sz="1200" dirty="0"/>
              <a:t>Item Cost, etc.</a:t>
            </a:r>
            <a:endParaRPr sz="1200" b="0" i="0" u="none" strike="noStrike" cap="none" dirty="0">
              <a:solidFill>
                <a:schemeClr val="dk1"/>
              </a:solidFill>
              <a:latin typeface="Calibri"/>
              <a:ea typeface="Calibri"/>
              <a:cs typeface="Calibri"/>
              <a:sym typeface="Calibri"/>
            </a:endParaRPr>
          </a:p>
        </p:txBody>
      </p:sp>
      <p:sp>
        <p:nvSpPr>
          <p:cNvPr id="7" name="Google Shape;204;p3">
            <a:extLst>
              <a:ext uri="{FF2B5EF4-FFF2-40B4-BE49-F238E27FC236}">
                <a16:creationId xmlns:a16="http://schemas.microsoft.com/office/drawing/2014/main" id="{9BDEE09F-F84A-4AAE-8243-A8F0B4CFCFAB}"/>
              </a:ext>
            </a:extLst>
          </p:cNvPr>
          <p:cNvSpPr/>
          <p:nvPr/>
        </p:nvSpPr>
        <p:spPr>
          <a:xfrm rot="5400000">
            <a:off x="3008414" y="1850552"/>
            <a:ext cx="878541" cy="502024"/>
          </a:xfrm>
          <a:prstGeom prst="rightArrow">
            <a:avLst>
              <a:gd name="adj1" fmla="val 50000"/>
              <a:gd name="adj2" fmla="val 50000"/>
            </a:avLst>
          </a:prstGeom>
          <a:solidFill>
            <a:srgbClr val="A4E0D1"/>
          </a:solidFill>
          <a:ln w="12700" cap="flat" cmpd="sng">
            <a:solidFill>
              <a:srgbClr val="3BAD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398944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2" name="Google Shape;222;p5"/>
          <p:cNvPicPr preferRelativeResize="0"/>
          <p:nvPr/>
        </p:nvPicPr>
        <p:blipFill rotWithShape="1">
          <a:blip r:embed="rId3">
            <a:alphaModFix/>
          </a:blip>
          <a:srcRect/>
          <a:stretch/>
        </p:blipFill>
        <p:spPr>
          <a:xfrm>
            <a:off x="0" y="187327"/>
            <a:ext cx="1085458" cy="1314161"/>
          </a:xfrm>
          <a:prstGeom prst="rect">
            <a:avLst/>
          </a:prstGeom>
          <a:noFill/>
          <a:ln>
            <a:noFill/>
          </a:ln>
        </p:spPr>
      </p:pic>
      <p:sp>
        <p:nvSpPr>
          <p:cNvPr id="223" name="Google Shape;223;p5"/>
          <p:cNvSpPr txBox="1">
            <a:spLocks noGrp="1"/>
          </p:cNvSpPr>
          <p:nvPr>
            <p:ph type="subTitle" idx="4294967295"/>
          </p:nvPr>
        </p:nvSpPr>
        <p:spPr>
          <a:xfrm>
            <a:off x="1085458" y="5619373"/>
            <a:ext cx="9886950" cy="1228725"/>
          </a:xfrm>
          <a:prstGeom prst="rect">
            <a:avLst/>
          </a:prstGeom>
          <a:noFill/>
          <a:ln>
            <a:noFill/>
          </a:ln>
        </p:spPr>
        <p:txBody>
          <a:bodyPr spcFirstLastPara="1" wrap="square" lIns="91425" tIns="45700" rIns="91425" bIns="45700" anchor="t" anchorCtr="0">
            <a:normAutofit/>
          </a:bodyPr>
          <a:lstStyle/>
          <a:p>
            <a:pPr marL="228611" marR="0" lvl="0" indent="-228611" algn="l" rtl="0">
              <a:lnSpc>
                <a:spcPct val="90000"/>
              </a:lnSpc>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At the bottom of “Requisition Overview” page, once we have reviewed all of our necessary information, we can either return to our main requisition approvals page by clicking “Return” or we can approve the </a:t>
            </a:r>
            <a:r>
              <a:rPr lang="en-US" sz="1200" b="1" i="0" u="none" strike="noStrike" cap="none" dirty="0">
                <a:solidFill>
                  <a:schemeClr val="dk1"/>
                </a:solidFill>
                <a:latin typeface="Calibri"/>
                <a:ea typeface="Calibri"/>
                <a:cs typeface="Calibri"/>
                <a:sym typeface="Calibri"/>
              </a:rPr>
              <a:t>single line </a:t>
            </a:r>
            <a:r>
              <a:rPr lang="en-US" sz="1200" i="0" u="none" strike="noStrike" cap="none" dirty="0">
                <a:solidFill>
                  <a:schemeClr val="dk1"/>
                </a:solidFill>
                <a:latin typeface="Calibri"/>
                <a:ea typeface="Calibri"/>
                <a:cs typeface="Calibri"/>
                <a:sym typeface="Calibri"/>
              </a:rPr>
              <a:t>of a requisition by clicking “Approve and Return”.</a:t>
            </a:r>
          </a:p>
          <a:p>
            <a:pPr marL="228611" marR="0" lvl="0" indent="-228611" algn="l" rtl="0">
              <a:lnSpc>
                <a:spcPct val="90000"/>
              </a:lnSpc>
              <a:spcBef>
                <a:spcPts val="0"/>
              </a:spcBef>
              <a:spcAft>
                <a:spcPts val="0"/>
              </a:spcAft>
              <a:buClr>
                <a:schemeClr val="dk1"/>
              </a:buClr>
              <a:buSzPts val="1200"/>
              <a:buFont typeface="Arial"/>
              <a:buChar char="•"/>
            </a:pPr>
            <a:endParaRPr lang="en-US" sz="1200" b="1" dirty="0"/>
          </a:p>
          <a:p>
            <a:pPr marL="228611" marR="0" lvl="0" indent="-228611" algn="l" rtl="0">
              <a:lnSpc>
                <a:spcPct val="90000"/>
              </a:lnSpc>
              <a:spcBef>
                <a:spcPts val="0"/>
              </a:spcBef>
              <a:spcAft>
                <a:spcPts val="0"/>
              </a:spcAft>
              <a:buClr>
                <a:schemeClr val="dk1"/>
              </a:buClr>
              <a:buSzPts val="1200"/>
              <a:buFont typeface="Arial"/>
              <a:buChar char="•"/>
            </a:pPr>
            <a:endParaRPr sz="1200" b="1" i="0" u="none" strike="noStrike" cap="none" dirty="0">
              <a:solidFill>
                <a:schemeClr val="dk1"/>
              </a:solidFill>
              <a:latin typeface="Calibri"/>
              <a:ea typeface="Calibri"/>
              <a:cs typeface="Calibri"/>
              <a:sym typeface="Calibri"/>
            </a:endParaRPr>
          </a:p>
        </p:txBody>
      </p:sp>
      <p:sp>
        <p:nvSpPr>
          <p:cNvPr id="7" name="Google Shape;204;p3">
            <a:extLst>
              <a:ext uri="{FF2B5EF4-FFF2-40B4-BE49-F238E27FC236}">
                <a16:creationId xmlns:a16="http://schemas.microsoft.com/office/drawing/2014/main" id="{9BDEE09F-F84A-4AAE-8243-A8F0B4CFCFAB}"/>
              </a:ext>
            </a:extLst>
          </p:cNvPr>
          <p:cNvSpPr/>
          <p:nvPr/>
        </p:nvSpPr>
        <p:spPr>
          <a:xfrm rot="5400000">
            <a:off x="3008414" y="1850552"/>
            <a:ext cx="878541" cy="502024"/>
          </a:xfrm>
          <a:prstGeom prst="rightArrow">
            <a:avLst>
              <a:gd name="adj1" fmla="val 50000"/>
              <a:gd name="adj2" fmla="val 50000"/>
            </a:avLst>
          </a:prstGeom>
          <a:solidFill>
            <a:srgbClr val="A4E0D1"/>
          </a:solidFill>
          <a:ln w="12700" cap="flat" cmpd="sng">
            <a:solidFill>
              <a:srgbClr val="3BAD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4" name="Picture 3">
            <a:extLst>
              <a:ext uri="{FF2B5EF4-FFF2-40B4-BE49-F238E27FC236}">
                <a16:creationId xmlns:a16="http://schemas.microsoft.com/office/drawing/2014/main" id="{51A8F58B-9078-4FF7-81C2-C56101CECFD9}"/>
              </a:ext>
            </a:extLst>
          </p:cNvPr>
          <p:cNvPicPr>
            <a:picLocks noChangeAspect="1"/>
          </p:cNvPicPr>
          <p:nvPr/>
        </p:nvPicPr>
        <p:blipFill>
          <a:blip r:embed="rId4"/>
          <a:stretch>
            <a:fillRect/>
          </a:stretch>
        </p:blipFill>
        <p:spPr>
          <a:xfrm>
            <a:off x="1085458" y="187326"/>
            <a:ext cx="9886950" cy="5257592"/>
          </a:xfrm>
          <a:prstGeom prst="rect">
            <a:avLst/>
          </a:prstGeom>
        </p:spPr>
      </p:pic>
    </p:spTree>
    <p:extLst>
      <p:ext uri="{BB962C8B-B14F-4D97-AF65-F5344CB8AC3E}">
        <p14:creationId xmlns:p14="http://schemas.microsoft.com/office/powerpoint/2010/main" val="2609114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3" name="Picture 2">
            <a:extLst>
              <a:ext uri="{FF2B5EF4-FFF2-40B4-BE49-F238E27FC236}">
                <a16:creationId xmlns:a16="http://schemas.microsoft.com/office/drawing/2014/main" id="{3E01AFBA-DD67-434B-8A70-0B530FEB02E2}"/>
              </a:ext>
            </a:extLst>
          </p:cNvPr>
          <p:cNvPicPr>
            <a:picLocks noChangeAspect="1"/>
          </p:cNvPicPr>
          <p:nvPr/>
        </p:nvPicPr>
        <p:blipFill>
          <a:blip r:embed="rId3"/>
          <a:stretch>
            <a:fillRect/>
          </a:stretch>
        </p:blipFill>
        <p:spPr>
          <a:xfrm>
            <a:off x="1085458" y="187326"/>
            <a:ext cx="9886950" cy="5257592"/>
          </a:xfrm>
          <a:prstGeom prst="rect">
            <a:avLst/>
          </a:prstGeom>
        </p:spPr>
      </p:pic>
      <p:pic>
        <p:nvPicPr>
          <p:cNvPr id="222" name="Google Shape;222;p5"/>
          <p:cNvPicPr preferRelativeResize="0"/>
          <p:nvPr/>
        </p:nvPicPr>
        <p:blipFill rotWithShape="1">
          <a:blip r:embed="rId4">
            <a:alphaModFix/>
          </a:blip>
          <a:srcRect/>
          <a:stretch/>
        </p:blipFill>
        <p:spPr>
          <a:xfrm>
            <a:off x="0" y="187327"/>
            <a:ext cx="1085458" cy="1314161"/>
          </a:xfrm>
          <a:prstGeom prst="rect">
            <a:avLst/>
          </a:prstGeom>
          <a:noFill/>
          <a:ln>
            <a:noFill/>
          </a:ln>
        </p:spPr>
      </p:pic>
      <p:sp>
        <p:nvSpPr>
          <p:cNvPr id="223" name="Google Shape;223;p5"/>
          <p:cNvSpPr txBox="1">
            <a:spLocks noGrp="1"/>
          </p:cNvSpPr>
          <p:nvPr>
            <p:ph type="subTitle" idx="4294967295"/>
          </p:nvPr>
        </p:nvSpPr>
        <p:spPr>
          <a:xfrm>
            <a:off x="1085458" y="5619373"/>
            <a:ext cx="9886950" cy="1228725"/>
          </a:xfrm>
          <a:prstGeom prst="rect">
            <a:avLst/>
          </a:prstGeom>
          <a:noFill/>
          <a:ln>
            <a:noFill/>
          </a:ln>
        </p:spPr>
        <p:txBody>
          <a:bodyPr spcFirstLastPara="1" wrap="square" lIns="91425" tIns="45700" rIns="91425" bIns="45700" anchor="t" anchorCtr="0">
            <a:normAutofit/>
          </a:bodyPr>
          <a:lstStyle/>
          <a:p>
            <a:pPr marL="228611" marR="0" lvl="0" indent="-228611" algn="l" rtl="0">
              <a:lnSpc>
                <a:spcPct val="90000"/>
              </a:lnSpc>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If we selected “Cart Details”, this would bring us to the “Cart” Page. If we were in our previous step of “Requisition Details”, we could also get to cart details by selecting “Review” in the navigation bar and clicking “Cart”</a:t>
            </a:r>
          </a:p>
          <a:p>
            <a:pPr marL="0" marR="0" lvl="0" indent="0" algn="l" rtl="0">
              <a:lnSpc>
                <a:spcPct val="90000"/>
              </a:lnSpc>
              <a:spcBef>
                <a:spcPts val="0"/>
              </a:spcBef>
              <a:spcAft>
                <a:spcPts val="0"/>
              </a:spcAft>
              <a:buClr>
                <a:schemeClr val="dk1"/>
              </a:buClr>
              <a:buSzPts val="1200"/>
              <a:buNone/>
            </a:pPr>
            <a:endParaRPr lang="en-US" sz="1200" dirty="0"/>
          </a:p>
          <a:p>
            <a:pPr marL="228611" marR="0" lvl="0" indent="-228611" algn="l" rtl="0">
              <a:lnSpc>
                <a:spcPct val="90000"/>
              </a:lnSpc>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From here we can see all the details for the entire requisition, including “Requisitions Total Amount”</a:t>
            </a:r>
          </a:p>
        </p:txBody>
      </p:sp>
      <p:sp>
        <p:nvSpPr>
          <p:cNvPr id="10" name="Google Shape;215;p4">
            <a:extLst>
              <a:ext uri="{FF2B5EF4-FFF2-40B4-BE49-F238E27FC236}">
                <a16:creationId xmlns:a16="http://schemas.microsoft.com/office/drawing/2014/main" id="{7D4E4F89-BC90-4AFF-BB46-95502581CDF8}"/>
              </a:ext>
            </a:extLst>
          </p:cNvPr>
          <p:cNvSpPr/>
          <p:nvPr/>
        </p:nvSpPr>
        <p:spPr>
          <a:xfrm>
            <a:off x="1887270" y="4007967"/>
            <a:ext cx="878541" cy="502024"/>
          </a:xfrm>
          <a:prstGeom prst="rightArrow">
            <a:avLst>
              <a:gd name="adj1" fmla="val 50000"/>
              <a:gd name="adj2" fmla="val 50000"/>
            </a:avLst>
          </a:prstGeom>
          <a:solidFill>
            <a:srgbClr val="A4E0D1"/>
          </a:solidFill>
          <a:ln w="12700" cap="flat" cmpd="sng">
            <a:solidFill>
              <a:srgbClr val="3BAD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215;p4">
            <a:extLst>
              <a:ext uri="{FF2B5EF4-FFF2-40B4-BE49-F238E27FC236}">
                <a16:creationId xmlns:a16="http://schemas.microsoft.com/office/drawing/2014/main" id="{D56850FF-774E-4106-824B-60334CE61D8F}"/>
              </a:ext>
            </a:extLst>
          </p:cNvPr>
          <p:cNvSpPr/>
          <p:nvPr/>
        </p:nvSpPr>
        <p:spPr>
          <a:xfrm>
            <a:off x="1887270" y="3206563"/>
            <a:ext cx="878541" cy="502024"/>
          </a:xfrm>
          <a:prstGeom prst="rightArrow">
            <a:avLst>
              <a:gd name="adj1" fmla="val 50000"/>
              <a:gd name="adj2" fmla="val 50000"/>
            </a:avLst>
          </a:prstGeom>
          <a:solidFill>
            <a:srgbClr val="A4E0D1"/>
          </a:solidFill>
          <a:ln w="12700" cap="flat" cmpd="sng">
            <a:solidFill>
              <a:srgbClr val="3BAD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 name="Google Shape;215;p4">
            <a:extLst>
              <a:ext uri="{FF2B5EF4-FFF2-40B4-BE49-F238E27FC236}">
                <a16:creationId xmlns:a16="http://schemas.microsoft.com/office/drawing/2014/main" id="{33B6780A-0E09-4A5B-BD6A-42841A4219B9}"/>
              </a:ext>
            </a:extLst>
          </p:cNvPr>
          <p:cNvSpPr/>
          <p:nvPr/>
        </p:nvSpPr>
        <p:spPr>
          <a:xfrm>
            <a:off x="6421170" y="2527010"/>
            <a:ext cx="878541" cy="502024"/>
          </a:xfrm>
          <a:prstGeom prst="rightArrow">
            <a:avLst>
              <a:gd name="adj1" fmla="val 50000"/>
              <a:gd name="adj2" fmla="val 50000"/>
            </a:avLst>
          </a:prstGeom>
          <a:solidFill>
            <a:srgbClr val="A4E0D1"/>
          </a:solidFill>
          <a:ln w="12700" cap="flat" cmpd="sng">
            <a:solidFill>
              <a:srgbClr val="3BAD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342276716"/>
      </p:ext>
    </p:extLst>
  </p:cSld>
  <p:clrMapOvr>
    <a:masterClrMapping/>
  </p:clrMapOvr>
</p:sld>
</file>

<file path=ppt/theme/theme1.xml><?xml version="1.0" encoding="utf-8"?>
<a:theme xmlns:a="http://schemas.openxmlformats.org/drawingml/2006/main" name="Theme1">
  <a:themeElements>
    <a:clrScheme name="Frontline">
      <a:dk1>
        <a:srgbClr val="000000"/>
      </a:dk1>
      <a:lt1>
        <a:srgbClr val="FFFFFF"/>
      </a:lt1>
      <a:dk2>
        <a:srgbClr val="44546A"/>
      </a:dk2>
      <a:lt2>
        <a:srgbClr val="E7E6E6"/>
      </a:lt2>
      <a:accent1>
        <a:srgbClr val="7E4082"/>
      </a:accent1>
      <a:accent2>
        <a:srgbClr val="6BCCB3"/>
      </a:accent2>
      <a:accent3>
        <a:srgbClr val="402B56"/>
      </a:accent3>
      <a:accent4>
        <a:srgbClr val="2B4C59"/>
      </a:accent4>
      <a:accent5>
        <a:srgbClr val="E56953"/>
      </a:accent5>
      <a:accent6>
        <a:srgbClr val="4EC3E0"/>
      </a:accent6>
      <a:hlink>
        <a:srgbClr val="E56953"/>
      </a:hlink>
      <a:folHlink>
        <a:srgbClr val="E5695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TotalTime>
  <Words>691</Words>
  <Application>Microsoft Office PowerPoint</Application>
  <PresentationFormat>Widescreen</PresentationFormat>
  <Paragraphs>26</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Theme1</vt:lpstr>
      <vt:lpstr>Approving Requisitions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Approving Requisitions</dc:title>
  <dc:creator>Jeremy Torres</dc:creator>
  <cp:lastModifiedBy>Kay Cannon</cp:lastModifiedBy>
  <cp:revision>7</cp:revision>
  <dcterms:created xsi:type="dcterms:W3CDTF">2024-06-17T15:26:43Z</dcterms:created>
  <dcterms:modified xsi:type="dcterms:W3CDTF">2024-07-24T18:28:06Z</dcterms:modified>
</cp:coreProperties>
</file>