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mKvUw7G0O5wOe5ITCOhbkAZh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3c41bea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73c41bea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Title Slide Lt Purple w/ Dk Accent">
  <p:cSld name="Sub-Title Slide Lt Purple w/ Dk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Teal Title and Logo">
  <p:cSld name="Purple Bar - Teal Title and Log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sz="4400" b="0" i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Starter - Purple Title">
  <p:cSld name="Purple Bar Starter - Purple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/>
          <p:nvPr/>
        </p:nvSpPr>
        <p:spPr>
          <a:xfrm>
            <a:off x="972706" y="1438656"/>
            <a:ext cx="11408229" cy="3980688"/>
          </a:xfrm>
          <a:custGeom>
            <a:avLst/>
            <a:gdLst/>
            <a:ahLst/>
            <a:cxnLst/>
            <a:rect l="l" t="t" r="r" b="b"/>
            <a:pathLst>
              <a:path w="17112343" h="5486400" extrusionOk="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Ender - Purple Title">
  <p:cSld name="Purple Bar Ender - Purple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/>
          <p:nvPr/>
        </p:nvSpPr>
        <p:spPr>
          <a:xfrm flipH="1">
            <a:off x="-149513" y="1438656"/>
            <a:ext cx="11408229" cy="3980688"/>
          </a:xfrm>
          <a:custGeom>
            <a:avLst/>
            <a:gdLst/>
            <a:ahLst/>
            <a:cxnLst/>
            <a:rect l="l" t="t" r="r" b="b"/>
            <a:pathLst>
              <a:path w="17112343" h="5486400" extrusionOk="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1/2 - Purple Title and Logo - Image Left">
  <p:cSld name="Purple Bar 1/2 - Purple Title and Logo - Image Lef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6096001" y="1438470"/>
            <a:ext cx="6156207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>
            <a:spLocks noGrp="1"/>
          </p:cNvSpPr>
          <p:nvPr>
            <p:ph type="pic" idx="2"/>
          </p:nvPr>
        </p:nvSpPr>
        <p:spPr>
          <a:xfrm>
            <a:off x="0" y="1438276"/>
            <a:ext cx="6096000" cy="3981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1/2 - Purple Title and Logo - Image Right">
  <p:cSld name="Purple Bar 1/2 - Purple Title and Logo - Image Righ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/>
          <p:nvPr/>
        </p:nvSpPr>
        <p:spPr>
          <a:xfrm>
            <a:off x="-110837" y="1438470"/>
            <a:ext cx="6218559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6107722" y="1438470"/>
            <a:ext cx="6096000" cy="3981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(Top Half) - Purple Title">
  <p:cSld name="Purple Bar (Top Half) - Purple 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/>
          <p:nvPr/>
        </p:nvSpPr>
        <p:spPr>
          <a:xfrm>
            <a:off x="0" y="1438470"/>
            <a:ext cx="12192000" cy="2256644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(Top Third) - Purple Title">
  <p:cSld name="Purple Bar (Top Third) - Purple 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/>
          <p:nvPr/>
        </p:nvSpPr>
        <p:spPr>
          <a:xfrm>
            <a:off x="0" y="1438470"/>
            <a:ext cx="12192000" cy="270681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(Top Half) - Purple Title and Logo">
  <p:cSld name="Picture (Top Half) - Purple Title and Log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0" y="1600200"/>
            <a:ext cx="12192000" cy="2438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urple Title and Logo">
  <p:cSld name="Blank - Purple Title and Log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Line Accent - Purple Title and Logo">
  <p:cSld name="Blank w/ Green Line Accent - Purple Title and Log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872133" y="0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Crosshatch Accent - Purple Title and Logo">
  <p:cSld name="Blank w/ Green Crosshatch Accent - Purple Title and Log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0439400" y="0"/>
            <a:ext cx="1752600" cy="216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Line Accent - Purple Title">
  <p:cSld name="Blank w/ Green Line Accent - Purple 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872133" y="0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Green Crosshatch Accent - Purple Title">
  <p:cSld name="Blank w/ Green Crosshatch Accent - Purple 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0439400" y="0"/>
            <a:ext cx="1752600" cy="21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Blank w/ Image Right">
  <p:cSld name="Half and Half -  White Blank w/ Image Righ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Blank w/ Image Left">
  <p:cSld name="Half and Half -  White Blank w/ Image Lef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Right">
  <p:cSld name="Half and Half -  White w/ Title and Image Righ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Right and Corner Accent">
  <p:cSld name="Half and Half -  White w/ Title and Image Right and Corner Acc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White w/ Title and Image Left">
  <p:cSld name="Half and Half -  White w/ Title and Image Lef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Left and Title Right">
  <p:cSld name="Half and Half -  Purple Left and Title Righ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4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Left and Title Right with Corner Accent">
  <p:cSld name="Half and Half -  Purple Left and Title Right with Corner Acc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5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872133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Lt Purple w/ Dk Accent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Left">
  <p:cSld name="Half and Half -  Purple Right and Title Lef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Left and Corner Accent">
  <p:cSld name="Half and Half -  Purple Right and Title Left and Corner Acc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Right and Title Right">
  <p:cSld name="Half and Half -  Purple Right and Title Righ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Purple and Title Right, Image Left">
  <p:cSld name="Half and Half -  Purple and Title Right, Image Lef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1"/>
              </a:gs>
              <a:gs pos="100000">
                <a:schemeClr val="accent1"/>
              </a:gs>
            </a:gsLst>
            <a:lin ang="13500000" scaled="0"/>
          </a:gra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9"/>
          <p:cNvSpPr txBox="1"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Title Left, Image Right">
  <p:cSld name="Half and Half -  Title Left, Image Righ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 Title Left with Corner Accent, Image Right">
  <p:cSld name="Half and Half -  Title Left with Corner Accent, Image R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Google Shape;12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 with Left Content">
  <p:cSld name="Image Background with Left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2"/>
          <p:cNvSpPr txBox="1">
            <a:spLocks noGrp="1"/>
          </p:cNvSpPr>
          <p:nvPr>
            <p:ph type="body" idx="1"/>
          </p:nvPr>
        </p:nvSpPr>
        <p:spPr>
          <a:xfrm>
            <a:off x="475192" y="836514"/>
            <a:ext cx="3275541" cy="9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3"/>
          </p:nvPr>
        </p:nvSpPr>
        <p:spPr>
          <a:xfrm>
            <a:off x="475192" y="2211290"/>
            <a:ext cx="3275541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">
  <p:cSld name="Instructional">
    <p:bg>
      <p:bgPr>
        <a:solidFill>
          <a:schemeClr val="accent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3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3"/>
          <p:cNvSpPr txBox="1"/>
          <p:nvPr/>
        </p:nvSpPr>
        <p:spPr>
          <a:xfrm>
            <a:off x="351691" y="6018172"/>
            <a:ext cx="55800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slide is for instructional purposes only, and is not to be used in public presentations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Purple with Accent">
  <p:cSld name="Lt Purple with Accent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 and Accent">
  <p:cSld name="Dk Purple with Title and Accent"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5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49333"/>
            <a:ext cx="2319867" cy="1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Lt Purple w/ Lt Accent">
  <p:cSld name="1_Title Slide Lt Purple w/ Lt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 and Logo">
  <p:cSld name="Dk Purple with Title and Logo"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6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with Title">
  <p:cSld name="Dk Purple with Title">
    <p:bg>
      <p:bgPr>
        <a:solidFill>
          <a:schemeClr val="accent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Logo">
  <p:cSld name="Purple Stacked with Logo">
    <p:bg>
      <p:bgPr>
        <a:solidFill>
          <a:schemeClr val="accent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8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8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Logo and Accent">
  <p:cSld name="Purple Stacked with Logo and Accent">
    <p:bg>
      <p:bgPr>
        <a:solidFill>
          <a:schemeClr val="accent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9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595885" y="0"/>
            <a:ext cx="259611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tacked with Accent">
  <p:cSld name="Purple Stacked with Accent">
    <p:bg>
      <p:bgPr>
        <a:solidFill>
          <a:schemeClr val="accent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0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0"/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rgbClr val="8C64B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595885" y="0"/>
            <a:ext cx="259611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Lt Purple w/ Title Left, Dk Purple Right">
  <p:cSld name="Half and Half - Lt Purple w/ Title Left, Dk Purple Righ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1"/>
          <p:cNvSpPr/>
          <p:nvPr/>
        </p:nvSpPr>
        <p:spPr>
          <a:xfrm>
            <a:off x="0" y="-6039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1"/>
          <p:cNvSpPr/>
          <p:nvPr/>
        </p:nvSpPr>
        <p:spPr>
          <a:xfrm>
            <a:off x="6096000" y="-6039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1"/>
          <p:cNvSpPr txBox="1"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and Half - Lt Purple w/ Title Right, Dk Purple Left">
  <p:cSld name="Half and Half - Lt Purple w/ Title Right, Dk Purple Lef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2"/>
          <p:cNvSpPr txBox="1">
            <a:spLocks noGrp="1"/>
          </p:cNvSpPr>
          <p:nvPr>
            <p:ph type="title"/>
          </p:nvPr>
        </p:nvSpPr>
        <p:spPr>
          <a:xfrm>
            <a:off x="6435133" y="365126"/>
            <a:ext cx="5452067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hird - Dk Purple w/ Title Left, Lt Purple Right">
  <p:cSld name="One Third - Dk Purple w/ Title Left, Lt Purple Righ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3"/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3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3"/>
          <p:cNvSpPr txBox="1">
            <a:spLocks noGrp="1"/>
          </p:cNvSpPr>
          <p:nvPr>
            <p:ph type="title"/>
          </p:nvPr>
        </p:nvSpPr>
        <p:spPr>
          <a:xfrm>
            <a:off x="324619" y="3008184"/>
            <a:ext cx="357972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hird - Lt Purple w/ Title Left, Lt White Right">
  <p:cSld name="One Third - Lt Purple w/ Title Left, Lt White Righ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4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4"/>
          <p:cNvSpPr txBox="1">
            <a:spLocks noGrp="1"/>
          </p:cNvSpPr>
          <p:nvPr>
            <p:ph type="title"/>
          </p:nvPr>
        </p:nvSpPr>
        <p:spPr>
          <a:xfrm>
            <a:off x="324619" y="3008184"/>
            <a:ext cx="3579724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Purple Blank">
  <p:cSld name="Lt Purple Blank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Title Slide Dk Purple w/ Lt Accent">
  <p:cSld name="Sub-Title Slide Dk Purple w/ Lt Acc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Purple Blank">
  <p:cSld name="Dk Purple Blank"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Purple Title and Logo">
  <p:cSld name="Purple Bar - Purple Title and Log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1049" y="5810269"/>
            <a:ext cx="662028" cy="66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r - Purple Title">
  <p:cSld name="Purple Bar - Purple 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5B2E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931" y="861872"/>
            <a:ext cx="4791456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5473" y="861872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Searching for Incomplete Cart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3058500" y="4470300"/>
            <a:ext cx="6075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Nicole Turner, Director of Purchasing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Anston Shockley, Buyer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Wendy Cordero, Buyer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Jeremy Torres, Buyer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Carlos Gavidia, P-Card Administrator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"/>
          <p:cNvSpPr txBox="1">
            <a:spLocks noGrp="1"/>
          </p:cNvSpPr>
          <p:nvPr>
            <p:ph type="subTitle" idx="4294967295"/>
          </p:nvPr>
        </p:nvSpPr>
        <p:spPr>
          <a:xfrm>
            <a:off x="1085458" y="5619373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finish an incomplete requisition, we will begin the same way as creating a requisition.</a:t>
            </a:r>
            <a:endParaRPr/>
          </a:p>
          <a:p>
            <a:pPr marL="228611" marR="0" lvl="0" indent="-2286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to search for “Create Requisitions”.</a:t>
            </a: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06917" y="1957850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1819858" y="1590298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6950" cy="52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458" y="187327"/>
            <a:ext cx="9886950" cy="52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"/>
          <p:cNvSpPr txBox="1">
            <a:spLocks noGrp="1"/>
          </p:cNvSpPr>
          <p:nvPr>
            <p:ph type="subTitle" idx="4294967295"/>
          </p:nvPr>
        </p:nvSpPr>
        <p:spPr>
          <a:xfrm>
            <a:off x="1085458" y="5629275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time we will select “Saved Requisitions”, and since the requisition I save as an incomplete was a traditional, we will choose “Traditional (Saved)”.</a:t>
            </a:r>
            <a:endParaRPr/>
          </a:p>
          <a:p>
            <a:pPr marL="228611" marR="0" lvl="0" indent="-2286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saved carts will now generate in the “Cart Name” drop down.</a:t>
            </a: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1524021" y="2648132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 rot="10800000">
            <a:off x="8588216" y="3284626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 rot="5400000">
            <a:off x="3738311" y="1850273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6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>
            <a:spLocks noGrp="1"/>
          </p:cNvSpPr>
          <p:nvPr>
            <p:ph type="subTitle" idx="4294967295"/>
          </p:nvPr>
        </p:nvSpPr>
        <p:spPr>
          <a:xfrm>
            <a:off x="1085850" y="5602806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“available” list, select your desired entry point and click the “add” button. You can select all of your desired entry point and add them in at this point. </a:t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3666589" y="4736916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6096000" y="3495305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6950" cy="52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8" cy="13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>
            <a:spLocks noGrp="1"/>
          </p:cNvSpPr>
          <p:nvPr>
            <p:ph type="subTitle" idx="4294967295"/>
          </p:nvPr>
        </p:nvSpPr>
        <p:spPr>
          <a:xfrm>
            <a:off x="1085458" y="5629275"/>
            <a:ext cx="988695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11" marR="0" lvl="0" indent="-2286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added your entry points in the “existing” field you can arrange their order by using the arrow buttons on the far right. </a:t>
            </a: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9215741" y="4010769"/>
            <a:ext cx="878541" cy="502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E0D1"/>
          </a:solidFill>
          <a:ln w="12700" cap="flat" cmpd="sng">
            <a:solidFill>
              <a:srgbClr val="3BAD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458" y="187326"/>
            <a:ext cx="9886950" cy="52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273c41bea9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27"/>
            <a:ext cx="1085457" cy="13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73c41bea9a_0_1"/>
          <p:cNvSpPr txBox="1">
            <a:spLocks noGrp="1"/>
          </p:cNvSpPr>
          <p:nvPr>
            <p:ph type="ctrTitle"/>
          </p:nvPr>
        </p:nvSpPr>
        <p:spPr>
          <a:xfrm>
            <a:off x="1524000" y="1744250"/>
            <a:ext cx="9144000" cy="277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/>
              <a:t>If you have any further questions please reach out to any of the purchasing team listed on the cover, or email the entire team at purchasingdept@hayscisd.net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rontli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E4082"/>
      </a:accent1>
      <a:accent2>
        <a:srgbClr val="6BCCB3"/>
      </a:accent2>
      <a:accent3>
        <a:srgbClr val="402B56"/>
      </a:accent3>
      <a:accent4>
        <a:srgbClr val="2B4C59"/>
      </a:accent4>
      <a:accent5>
        <a:srgbClr val="E56953"/>
      </a:accent5>
      <a:accent6>
        <a:srgbClr val="4EC3E0"/>
      </a:accent6>
      <a:hlink>
        <a:srgbClr val="E56953"/>
      </a:hlink>
      <a:folHlink>
        <a:srgbClr val="E56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Theme1</vt:lpstr>
      <vt:lpstr>Searching for Incomplete Cart</vt:lpstr>
      <vt:lpstr>PowerPoint Presentation</vt:lpstr>
      <vt:lpstr>PowerPoint Presentation</vt:lpstr>
      <vt:lpstr>PowerPoint Presentation</vt:lpstr>
      <vt:lpstr>PowerPoint Presentation</vt:lpstr>
      <vt:lpstr>If you have any further questions please reach out to any of the purchasing team listed on the cover, or email the entire team at purchasingdept@hayscisd.net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Incomplete Cart</dc:title>
  <dc:creator>Jeremy Torres</dc:creator>
  <cp:lastModifiedBy>Kay Cannon</cp:lastModifiedBy>
  <cp:revision>1</cp:revision>
  <dcterms:created xsi:type="dcterms:W3CDTF">2024-06-17T15:26:43Z</dcterms:created>
  <dcterms:modified xsi:type="dcterms:W3CDTF">2024-07-24T18:51:27Z</dcterms:modified>
</cp:coreProperties>
</file>