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7nVtpJFF1IvcG/h/OH1GCDXe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273bfdef15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273bfdef150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Lt Purple w/ Dk Accent" type="title">
  <p:cSld name="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1524000" y="151425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524000" y="399393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urple Bar - Teal Title and Logo">
  <p:cSld name="Purple Bar - Teal Title and Logo">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4400"/>
              <a:buFont typeface="Calibri"/>
              <a:buNone/>
              <a:defRPr sz="4400" b="0" i="0">
                <a:solidFill>
                  <a:schemeClr val="accen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5"/>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38" name="Google Shape;38;p45"/>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urple Bar Starter - Purple Title">
  <p:cSld name="Purple Bar Starter - Purple Title">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6"/>
          <p:cNvSpPr/>
          <p:nvPr/>
        </p:nvSpPr>
        <p:spPr>
          <a:xfrm>
            <a:off x="972706" y="1438656"/>
            <a:ext cx="11408229" cy="3980688"/>
          </a:xfrm>
          <a:custGeom>
            <a:avLst/>
            <a:gdLst/>
            <a:ahLst/>
            <a:cxnLst/>
            <a:rect l="l" t="t" r="r" b="b"/>
            <a:pathLst>
              <a:path w="17112343" h="5486400" extrusionOk="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urple Bar Ender - Purple Title">
  <p:cSld name="Purple Bar Ender - Purple Title">
    <p:spTree>
      <p:nvGrpSpPr>
        <p:cNvPr id="1" name="Shape 42"/>
        <p:cNvGrpSpPr/>
        <p:nvPr/>
      </p:nvGrpSpPr>
      <p:grpSpPr>
        <a:xfrm>
          <a:off x="0" y="0"/>
          <a:ext cx="0" cy="0"/>
          <a:chOff x="0" y="0"/>
          <a:chExt cx="0" cy="0"/>
        </a:xfrm>
      </p:grpSpPr>
      <p:sp>
        <p:nvSpPr>
          <p:cNvPr id="43" name="Google Shape;43;p47"/>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7"/>
          <p:cNvSpPr/>
          <p:nvPr/>
        </p:nvSpPr>
        <p:spPr>
          <a:xfrm flipH="1">
            <a:off x="-149513" y="1438656"/>
            <a:ext cx="11408229" cy="3980688"/>
          </a:xfrm>
          <a:custGeom>
            <a:avLst/>
            <a:gdLst/>
            <a:ahLst/>
            <a:cxnLst/>
            <a:rect l="l" t="t" r="r" b="b"/>
            <a:pathLst>
              <a:path w="17112343" h="5486400" extrusionOk="0">
                <a:moveTo>
                  <a:pt x="2743200" y="0"/>
                </a:moveTo>
                <a:lnTo>
                  <a:pt x="17112343" y="0"/>
                </a:lnTo>
                <a:lnTo>
                  <a:pt x="17079686" y="5486400"/>
                </a:lnTo>
                <a:lnTo>
                  <a:pt x="2743200" y="5486400"/>
                </a:lnTo>
                <a:cubicBezTo>
                  <a:pt x="1228172" y="5486400"/>
                  <a:pt x="0" y="4258228"/>
                  <a:pt x="0" y="2743200"/>
                </a:cubicBezTo>
                <a:cubicBezTo>
                  <a:pt x="0" y="1228172"/>
                  <a:pt x="1228172" y="0"/>
                  <a:pt x="2743200" y="0"/>
                </a:cubicBezTo>
                <a:close/>
              </a:path>
            </a:pathLst>
          </a:cu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urple Bar 1/2 - Purple Title and Logo - Image Left">
  <p:cSld name="Purple Bar 1/2 - Purple Title and Logo - Image Left">
    <p:spTree>
      <p:nvGrpSpPr>
        <p:cNvPr id="1" name="Shape 45"/>
        <p:cNvGrpSpPr/>
        <p:nvPr/>
      </p:nvGrpSpPr>
      <p:grpSpPr>
        <a:xfrm>
          <a:off x="0" y="0"/>
          <a:ext cx="0" cy="0"/>
          <a:chOff x="0" y="0"/>
          <a:chExt cx="0" cy="0"/>
        </a:xfrm>
      </p:grpSpPr>
      <p:sp>
        <p:nvSpPr>
          <p:cNvPr id="46" name="Google Shape;46;p48"/>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8"/>
          <p:cNvSpPr/>
          <p:nvPr/>
        </p:nvSpPr>
        <p:spPr>
          <a:xfrm>
            <a:off x="6096001" y="1438470"/>
            <a:ext cx="6156207"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48" name="Google Shape;48;p48"/>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49" name="Google Shape;49;p48"/>
          <p:cNvSpPr>
            <a:spLocks noGrp="1"/>
          </p:cNvSpPr>
          <p:nvPr>
            <p:ph type="pic" idx="2"/>
          </p:nvPr>
        </p:nvSpPr>
        <p:spPr>
          <a:xfrm>
            <a:off x="0" y="1438276"/>
            <a:ext cx="6096000" cy="398145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urple Bar 1/2 - Purple Title and Logo - Image Right">
  <p:cSld name="Purple Bar 1/2 - Purple Title and Logo - Image Right">
    <p:spTree>
      <p:nvGrpSpPr>
        <p:cNvPr id="1" name="Shape 50"/>
        <p:cNvGrpSpPr/>
        <p:nvPr/>
      </p:nvGrpSpPr>
      <p:grpSpPr>
        <a:xfrm>
          <a:off x="0" y="0"/>
          <a:ext cx="0" cy="0"/>
          <a:chOff x="0" y="0"/>
          <a:chExt cx="0" cy="0"/>
        </a:xfrm>
      </p:grpSpPr>
      <p:sp>
        <p:nvSpPr>
          <p:cNvPr id="51" name="Google Shape;51;p49"/>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49"/>
          <p:cNvSpPr/>
          <p:nvPr/>
        </p:nvSpPr>
        <p:spPr>
          <a:xfrm>
            <a:off x="-110837" y="1438470"/>
            <a:ext cx="6218559"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53" name="Google Shape;53;p49"/>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54" name="Google Shape;54;p49"/>
          <p:cNvSpPr>
            <a:spLocks noGrp="1"/>
          </p:cNvSpPr>
          <p:nvPr>
            <p:ph type="pic" idx="2"/>
          </p:nvPr>
        </p:nvSpPr>
        <p:spPr>
          <a:xfrm>
            <a:off x="6107722" y="1438470"/>
            <a:ext cx="6096000" cy="398145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urple Bar (Top Half) - Purple Title">
  <p:cSld name="Purple Bar (Top Half) - Purple Title">
    <p:spTree>
      <p:nvGrpSpPr>
        <p:cNvPr id="1" name="Shape 55"/>
        <p:cNvGrpSpPr/>
        <p:nvPr/>
      </p:nvGrpSpPr>
      <p:grpSpPr>
        <a:xfrm>
          <a:off x="0" y="0"/>
          <a:ext cx="0" cy="0"/>
          <a:chOff x="0" y="0"/>
          <a:chExt cx="0" cy="0"/>
        </a:xfrm>
      </p:grpSpPr>
      <p:sp>
        <p:nvSpPr>
          <p:cNvPr id="56" name="Google Shape;56;p50"/>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0"/>
          <p:cNvSpPr/>
          <p:nvPr/>
        </p:nvSpPr>
        <p:spPr>
          <a:xfrm>
            <a:off x="0" y="1438470"/>
            <a:ext cx="12192000" cy="2256644"/>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rple Bar (Top Third) - Purple Title">
  <p:cSld name="Purple Bar (Top Third) - Purple Title">
    <p:spTree>
      <p:nvGrpSpPr>
        <p:cNvPr id="1" name="Shape 58"/>
        <p:cNvGrpSpPr/>
        <p:nvPr/>
      </p:nvGrpSpPr>
      <p:grpSpPr>
        <a:xfrm>
          <a:off x="0" y="0"/>
          <a:ext cx="0" cy="0"/>
          <a:chOff x="0" y="0"/>
          <a:chExt cx="0" cy="0"/>
        </a:xfrm>
      </p:grpSpPr>
      <p:sp>
        <p:nvSpPr>
          <p:cNvPr id="59" name="Google Shape;59;p51"/>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1"/>
          <p:cNvSpPr/>
          <p:nvPr/>
        </p:nvSpPr>
        <p:spPr>
          <a:xfrm>
            <a:off x="0" y="1438470"/>
            <a:ext cx="12192000" cy="270681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Top Half) - Purple Title and Logo">
  <p:cSld name="Picture (Top Half) - Purple Title and Logo">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3" name="Google Shape;63;p52"/>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64" name="Google Shape;64;p52"/>
          <p:cNvSpPr>
            <a:spLocks noGrp="1"/>
          </p:cNvSpPr>
          <p:nvPr>
            <p:ph type="pic" idx="2"/>
          </p:nvPr>
        </p:nvSpPr>
        <p:spPr>
          <a:xfrm>
            <a:off x="0" y="1600200"/>
            <a:ext cx="12192000" cy="24384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Purple Title and Logo">
  <p:cSld name="Blank - Purple Title and Logo">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7" name="Google Shape;67;p53"/>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 Green Line Accent - Purple Title and Logo">
  <p:cSld name="Blank w/ Green Line Accent - Purple Title and Logo">
    <p:spTree>
      <p:nvGrpSpPr>
        <p:cNvPr id="1" name="Shape 68"/>
        <p:cNvGrpSpPr/>
        <p:nvPr/>
      </p:nvGrpSpPr>
      <p:grpSpPr>
        <a:xfrm>
          <a:off x="0" y="0"/>
          <a:ext cx="0" cy="0"/>
          <a:chOff x="0" y="0"/>
          <a:chExt cx="0" cy="0"/>
        </a:xfrm>
      </p:grpSpPr>
      <p:sp>
        <p:nvSpPr>
          <p:cNvPr id="69" name="Google Shape;69;p5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0" name="Google Shape;70;p54"/>
          <p:cNvPicPr preferRelativeResize="0"/>
          <p:nvPr/>
        </p:nvPicPr>
        <p:blipFill rotWithShape="1">
          <a:blip r:embed="rId2">
            <a:alphaModFix/>
          </a:blip>
          <a:srcRect/>
          <a:stretch/>
        </p:blipFill>
        <p:spPr>
          <a:xfrm>
            <a:off x="11061049" y="5810269"/>
            <a:ext cx="662028" cy="662028"/>
          </a:xfrm>
          <a:prstGeom prst="rect">
            <a:avLst/>
          </a:prstGeom>
          <a:noFill/>
          <a:ln>
            <a:noFill/>
          </a:ln>
        </p:spPr>
      </p:pic>
      <p:pic>
        <p:nvPicPr>
          <p:cNvPr id="71" name="Google Shape;71;p54"/>
          <p:cNvPicPr preferRelativeResize="0"/>
          <p:nvPr/>
        </p:nvPicPr>
        <p:blipFill rotWithShape="1">
          <a:blip r:embed="rId3">
            <a:alphaModFix/>
          </a:blip>
          <a:srcRect/>
          <a:stretch/>
        </p:blipFill>
        <p:spPr>
          <a:xfrm rot="10800000">
            <a:off x="9872133" y="0"/>
            <a:ext cx="2319867" cy="1608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 Green Crosshatch Accent - Purple Title and Logo">
  <p:cSld name="Blank w/ Green Crosshatch Accent - Purple Title and Logo">
    <p:spTree>
      <p:nvGrpSpPr>
        <p:cNvPr id="1" name="Shape 14"/>
        <p:cNvGrpSpPr/>
        <p:nvPr/>
      </p:nvGrpSpPr>
      <p:grpSpPr>
        <a:xfrm>
          <a:off x="0" y="0"/>
          <a:ext cx="0" cy="0"/>
          <a:chOff x="0" y="0"/>
          <a:chExt cx="0" cy="0"/>
        </a:xfrm>
      </p:grpSpPr>
      <p:sp>
        <p:nvSpPr>
          <p:cNvPr id="15" name="Google Shape;15;p37"/>
          <p:cNvSpPr txBox="1">
            <a:spLocks noGrp="1"/>
          </p:cNvSpPr>
          <p:nvPr>
            <p:ph type="title"/>
          </p:nvPr>
        </p:nvSpPr>
        <p:spPr>
          <a:xfrm>
            <a:off x="351692" y="365126"/>
            <a:ext cx="9861984"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37"/>
          <p:cNvPicPr preferRelativeResize="0"/>
          <p:nvPr/>
        </p:nvPicPr>
        <p:blipFill rotWithShape="1">
          <a:blip r:embed="rId2">
            <a:alphaModFix/>
          </a:blip>
          <a:srcRect/>
          <a:stretch/>
        </p:blipFill>
        <p:spPr>
          <a:xfrm rot="10800000">
            <a:off x="10439400" y="0"/>
            <a:ext cx="1752600" cy="2167467"/>
          </a:xfrm>
          <a:prstGeom prst="rect">
            <a:avLst/>
          </a:prstGeom>
          <a:noFill/>
          <a:ln>
            <a:noFill/>
          </a:ln>
        </p:spPr>
      </p:pic>
      <p:pic>
        <p:nvPicPr>
          <p:cNvPr id="17" name="Google Shape;17;p37"/>
          <p:cNvPicPr preferRelativeResize="0"/>
          <p:nvPr/>
        </p:nvPicPr>
        <p:blipFill rotWithShape="1">
          <a:blip r:embed="rId3">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 Green Line Accent - Purple Title">
  <p:cSld name="Blank w/ Green Line Accent - Purple Title">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4" name="Google Shape;74;p55"/>
          <p:cNvPicPr preferRelativeResize="0"/>
          <p:nvPr/>
        </p:nvPicPr>
        <p:blipFill rotWithShape="1">
          <a:blip r:embed="rId2">
            <a:alphaModFix/>
          </a:blip>
          <a:srcRect/>
          <a:stretch/>
        </p:blipFill>
        <p:spPr>
          <a:xfrm rot="10800000">
            <a:off x="9872133" y="0"/>
            <a:ext cx="2319867" cy="1608667"/>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w/ Green Crosshatch Accent - Purple Title">
  <p:cSld name="Blank w/ Green Crosshatch Accent - Purple Title">
    <p:spTree>
      <p:nvGrpSpPr>
        <p:cNvPr id="1" name="Shape 75"/>
        <p:cNvGrpSpPr/>
        <p:nvPr/>
      </p:nvGrpSpPr>
      <p:grpSpPr>
        <a:xfrm>
          <a:off x="0" y="0"/>
          <a:ext cx="0" cy="0"/>
          <a:chOff x="0" y="0"/>
          <a:chExt cx="0" cy="0"/>
        </a:xfrm>
      </p:grpSpPr>
      <p:sp>
        <p:nvSpPr>
          <p:cNvPr id="76" name="Google Shape;76;p56"/>
          <p:cNvSpPr txBox="1">
            <a:spLocks noGrp="1"/>
          </p:cNvSpPr>
          <p:nvPr>
            <p:ph type="title"/>
          </p:nvPr>
        </p:nvSpPr>
        <p:spPr>
          <a:xfrm>
            <a:off x="351692" y="365126"/>
            <a:ext cx="9861984"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7" name="Google Shape;77;p56"/>
          <p:cNvPicPr preferRelativeResize="0"/>
          <p:nvPr/>
        </p:nvPicPr>
        <p:blipFill rotWithShape="1">
          <a:blip r:embed="rId2">
            <a:alphaModFix/>
          </a:blip>
          <a:srcRect/>
          <a:stretch/>
        </p:blipFill>
        <p:spPr>
          <a:xfrm rot="10800000">
            <a:off x="10439400" y="0"/>
            <a:ext cx="1752600" cy="216746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78"/>
        <p:cNvGrpSpPr/>
        <p:nvPr/>
      </p:nvGrpSpPr>
      <p:grpSpPr>
        <a:xfrm>
          <a:off x="0" y="0"/>
          <a:ext cx="0" cy="0"/>
          <a:chOff x="0" y="0"/>
          <a:chExt cx="0" cy="0"/>
        </a:xfrm>
      </p:grpSpPr>
      <p:sp>
        <p:nvSpPr>
          <p:cNvPr id="79" name="Google Shape;79;p57"/>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alf and Half -  White Blank w/ Image Right">
  <p:cSld name="Half and Half -  White Blank w/ Image Right">
    <p:spTree>
      <p:nvGrpSpPr>
        <p:cNvPr id="1" name="Shape 80"/>
        <p:cNvGrpSpPr/>
        <p:nvPr/>
      </p:nvGrpSpPr>
      <p:grpSpPr>
        <a:xfrm>
          <a:off x="0" y="0"/>
          <a:ext cx="0" cy="0"/>
          <a:chOff x="0" y="0"/>
          <a:chExt cx="0" cy="0"/>
        </a:xfrm>
      </p:grpSpPr>
      <p:sp>
        <p:nvSpPr>
          <p:cNvPr id="81" name="Google Shape;81;p58"/>
          <p:cNvSpPr>
            <a:spLocks noGrp="1"/>
          </p:cNvSpPr>
          <p:nvPr>
            <p:ph type="pic" idx="2"/>
          </p:nvPr>
        </p:nvSpPr>
        <p:spPr>
          <a:xfrm>
            <a:off x="6096000" y="0"/>
            <a:ext cx="6096000" cy="68580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alf and Half -  White Blank w/ Image Left">
  <p:cSld name="Half and Half -  White Blank w/ Image Left">
    <p:spTree>
      <p:nvGrpSpPr>
        <p:cNvPr id="1" name="Shape 82"/>
        <p:cNvGrpSpPr/>
        <p:nvPr/>
      </p:nvGrpSpPr>
      <p:grpSpPr>
        <a:xfrm>
          <a:off x="0" y="0"/>
          <a:ext cx="0" cy="0"/>
          <a:chOff x="0" y="0"/>
          <a:chExt cx="0" cy="0"/>
        </a:xfrm>
      </p:grpSpPr>
      <p:sp>
        <p:nvSpPr>
          <p:cNvPr id="83" name="Google Shape;83;p59"/>
          <p:cNvSpPr>
            <a:spLocks noGrp="1"/>
          </p:cNvSpPr>
          <p:nvPr>
            <p:ph type="pic" idx="2"/>
          </p:nvPr>
        </p:nvSpPr>
        <p:spPr>
          <a:xfrm>
            <a:off x="0" y="0"/>
            <a:ext cx="6096000"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alf and Half -  White w/ Title and Image Right">
  <p:cSld name="Half and Half -  White w/ Title and Image Right">
    <p:spTree>
      <p:nvGrpSpPr>
        <p:cNvPr id="1" name="Shape 84"/>
        <p:cNvGrpSpPr/>
        <p:nvPr/>
      </p:nvGrpSpPr>
      <p:grpSpPr>
        <a:xfrm>
          <a:off x="0" y="0"/>
          <a:ext cx="0" cy="0"/>
          <a:chOff x="0" y="0"/>
          <a:chExt cx="0" cy="0"/>
        </a:xfrm>
      </p:grpSpPr>
      <p:sp>
        <p:nvSpPr>
          <p:cNvPr id="85" name="Google Shape;85;p60"/>
          <p:cNvSpPr>
            <a:spLocks noGrp="1"/>
          </p:cNvSpPr>
          <p:nvPr>
            <p:ph type="pic" idx="2"/>
          </p:nvPr>
        </p:nvSpPr>
        <p:spPr>
          <a:xfrm>
            <a:off x="6096000" y="0"/>
            <a:ext cx="6096000" cy="6858000"/>
          </a:xfrm>
          <a:prstGeom prst="rect">
            <a:avLst/>
          </a:prstGeom>
          <a:noFill/>
          <a:ln>
            <a:noFill/>
          </a:ln>
        </p:spPr>
      </p:sp>
      <p:sp>
        <p:nvSpPr>
          <p:cNvPr id="86" name="Google Shape;86;p60"/>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lf and Half -  White w/ Title and Image Right and Corner Accent">
  <p:cSld name="Half and Half -  White w/ Title and Image Right and Corner Accent">
    <p:spTree>
      <p:nvGrpSpPr>
        <p:cNvPr id="1" name="Shape 87"/>
        <p:cNvGrpSpPr/>
        <p:nvPr/>
      </p:nvGrpSpPr>
      <p:grpSpPr>
        <a:xfrm>
          <a:off x="0" y="0"/>
          <a:ext cx="0" cy="0"/>
          <a:chOff x="0" y="0"/>
          <a:chExt cx="0" cy="0"/>
        </a:xfrm>
      </p:grpSpPr>
      <p:sp>
        <p:nvSpPr>
          <p:cNvPr id="88" name="Google Shape;88;p61"/>
          <p:cNvSpPr>
            <a:spLocks noGrp="1"/>
          </p:cNvSpPr>
          <p:nvPr>
            <p:ph type="pic" idx="2"/>
          </p:nvPr>
        </p:nvSpPr>
        <p:spPr>
          <a:xfrm>
            <a:off x="6096000" y="0"/>
            <a:ext cx="6096000" cy="6858000"/>
          </a:xfrm>
          <a:prstGeom prst="rect">
            <a:avLst/>
          </a:prstGeom>
          <a:noFill/>
          <a:ln>
            <a:noFill/>
          </a:ln>
        </p:spPr>
      </p:sp>
      <p:sp>
        <p:nvSpPr>
          <p:cNvPr id="89" name="Google Shape;89;p61"/>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0" name="Google Shape;90;p61"/>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alf and Half -  White w/ Title and Image Left">
  <p:cSld name="Half and Half -  White w/ Title and Image Left">
    <p:spTree>
      <p:nvGrpSpPr>
        <p:cNvPr id="1" name="Shape 91"/>
        <p:cNvGrpSpPr/>
        <p:nvPr/>
      </p:nvGrpSpPr>
      <p:grpSpPr>
        <a:xfrm>
          <a:off x="0" y="0"/>
          <a:ext cx="0" cy="0"/>
          <a:chOff x="0" y="0"/>
          <a:chExt cx="0" cy="0"/>
        </a:xfrm>
      </p:grpSpPr>
      <p:sp>
        <p:nvSpPr>
          <p:cNvPr id="92" name="Google Shape;92;p62"/>
          <p:cNvSpPr>
            <a:spLocks noGrp="1"/>
          </p:cNvSpPr>
          <p:nvPr>
            <p:ph type="pic" idx="2"/>
          </p:nvPr>
        </p:nvSpPr>
        <p:spPr>
          <a:xfrm>
            <a:off x="0" y="0"/>
            <a:ext cx="6096000" cy="6858000"/>
          </a:xfrm>
          <a:prstGeom prst="rect">
            <a:avLst/>
          </a:prstGeom>
          <a:noFill/>
          <a:ln>
            <a:noFill/>
          </a:ln>
        </p:spPr>
      </p:sp>
      <p:sp>
        <p:nvSpPr>
          <p:cNvPr id="93" name="Google Shape;93;p62"/>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alf and Half -  Purple Left and Title Right">
  <p:cSld name="Half and Half -  Purple Left and Title Right">
    <p:spTree>
      <p:nvGrpSpPr>
        <p:cNvPr id="1" name="Shape 94"/>
        <p:cNvGrpSpPr/>
        <p:nvPr/>
      </p:nvGrpSpPr>
      <p:grpSpPr>
        <a:xfrm>
          <a:off x="0" y="0"/>
          <a:ext cx="0" cy="0"/>
          <a:chOff x="0" y="0"/>
          <a:chExt cx="0" cy="0"/>
        </a:xfrm>
      </p:grpSpPr>
      <p:sp>
        <p:nvSpPr>
          <p:cNvPr id="95" name="Google Shape;95;p63"/>
          <p:cNvSpPr/>
          <p:nvPr/>
        </p:nvSpPr>
        <p:spPr>
          <a:xfrm>
            <a:off x="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96" name="Google Shape;96;p63"/>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Half and Half -  Purple Left and Title Right with Corner Accent">
  <p:cSld name="Half and Half -  Purple Left and Title Right with Corner Accent">
    <p:spTree>
      <p:nvGrpSpPr>
        <p:cNvPr id="1" name="Shape 97"/>
        <p:cNvGrpSpPr/>
        <p:nvPr/>
      </p:nvGrpSpPr>
      <p:grpSpPr>
        <a:xfrm>
          <a:off x="0" y="0"/>
          <a:ext cx="0" cy="0"/>
          <a:chOff x="0" y="0"/>
          <a:chExt cx="0" cy="0"/>
        </a:xfrm>
      </p:grpSpPr>
      <p:sp>
        <p:nvSpPr>
          <p:cNvPr id="98" name="Google Shape;98;p64"/>
          <p:cNvSpPr/>
          <p:nvPr/>
        </p:nvSpPr>
        <p:spPr>
          <a:xfrm>
            <a:off x="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99" name="Google Shape;99;p64"/>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0" name="Google Shape;100;p64"/>
          <p:cNvPicPr preferRelativeResize="0"/>
          <p:nvPr/>
        </p:nvPicPr>
        <p:blipFill rotWithShape="1">
          <a:blip r:embed="rId2">
            <a:alphaModFix/>
          </a:blip>
          <a:srcRect/>
          <a:stretch/>
        </p:blipFill>
        <p:spPr>
          <a:xfrm flipH="1">
            <a:off x="9872133" y="5249333"/>
            <a:ext cx="2319867" cy="16086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Lt Purple w/ Lt Accent">
  <p:cSld name="1_Title Slide Lt Purple w/ Lt Accen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8"/>
          <p:cNvSpPr txBox="1">
            <a:spLocks noGrp="1"/>
          </p:cNvSpPr>
          <p:nvPr>
            <p:ph type="ctrTitle"/>
          </p:nvPr>
        </p:nvSpPr>
        <p:spPr>
          <a:xfrm>
            <a:off x="1524000" y="1514259"/>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8"/>
          <p:cNvSpPr txBox="1">
            <a:spLocks noGrp="1"/>
          </p:cNvSpPr>
          <p:nvPr>
            <p:ph type="subTitle" idx="1"/>
          </p:nvPr>
        </p:nvSpPr>
        <p:spPr>
          <a:xfrm>
            <a:off x="1524000" y="3993934"/>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alf and Half -  Purple Right and Title Left">
  <p:cSld name="Half and Half -  Purple Right and Title Left">
    <p:spTree>
      <p:nvGrpSpPr>
        <p:cNvPr id="1" name="Shape 101"/>
        <p:cNvGrpSpPr/>
        <p:nvPr/>
      </p:nvGrpSpPr>
      <p:grpSpPr>
        <a:xfrm>
          <a:off x="0" y="0"/>
          <a:ext cx="0" cy="0"/>
          <a:chOff x="0" y="0"/>
          <a:chExt cx="0" cy="0"/>
        </a:xfrm>
      </p:grpSpPr>
      <p:sp>
        <p:nvSpPr>
          <p:cNvPr id="102" name="Google Shape;102;p65"/>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03" name="Google Shape;103;p65"/>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alf and Half -  Purple Right and Title Left and Corner Accent">
  <p:cSld name="Half and Half -  Purple Right and Title Left and Corner Accent">
    <p:spTree>
      <p:nvGrpSpPr>
        <p:cNvPr id="1" name="Shape 104"/>
        <p:cNvGrpSpPr/>
        <p:nvPr/>
      </p:nvGrpSpPr>
      <p:grpSpPr>
        <a:xfrm>
          <a:off x="0" y="0"/>
          <a:ext cx="0" cy="0"/>
          <a:chOff x="0" y="0"/>
          <a:chExt cx="0" cy="0"/>
        </a:xfrm>
      </p:grpSpPr>
      <p:sp>
        <p:nvSpPr>
          <p:cNvPr id="105" name="Google Shape;105;p66"/>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06" name="Google Shape;106;p66"/>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 name="Google Shape;107;p66"/>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alf and Half -  Purple Right and Title Right">
  <p:cSld name="Half and Half -  Purple Right and Title Right">
    <p:spTree>
      <p:nvGrpSpPr>
        <p:cNvPr id="1" name="Shape 108"/>
        <p:cNvGrpSpPr/>
        <p:nvPr/>
      </p:nvGrpSpPr>
      <p:grpSpPr>
        <a:xfrm>
          <a:off x="0" y="0"/>
          <a:ext cx="0" cy="0"/>
          <a:chOff x="0" y="0"/>
          <a:chExt cx="0" cy="0"/>
        </a:xfrm>
      </p:grpSpPr>
      <p:sp>
        <p:nvSpPr>
          <p:cNvPr id="109" name="Google Shape;109;p67"/>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10" name="Google Shape;110;p67"/>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alf and Half -  Purple and Title Right, Image Left">
  <p:cSld name="Half and Half -  Purple and Title Right, Image Left">
    <p:spTree>
      <p:nvGrpSpPr>
        <p:cNvPr id="1" name="Shape 111"/>
        <p:cNvGrpSpPr/>
        <p:nvPr/>
      </p:nvGrpSpPr>
      <p:grpSpPr>
        <a:xfrm>
          <a:off x="0" y="0"/>
          <a:ext cx="0" cy="0"/>
          <a:chOff x="0" y="0"/>
          <a:chExt cx="0" cy="0"/>
        </a:xfrm>
      </p:grpSpPr>
      <p:sp>
        <p:nvSpPr>
          <p:cNvPr id="112" name="Google Shape;112;p68"/>
          <p:cNvSpPr/>
          <p:nvPr/>
        </p:nvSpPr>
        <p:spPr>
          <a:xfrm>
            <a:off x="6096000" y="0"/>
            <a:ext cx="6096000" cy="6858000"/>
          </a:xfrm>
          <a:prstGeom prst="rect">
            <a:avLst/>
          </a:prstGeom>
          <a:gradFill>
            <a:gsLst>
              <a:gs pos="0">
                <a:schemeClr val="accent3"/>
              </a:gs>
              <a:gs pos="99000">
                <a:schemeClr val="accent1"/>
              </a:gs>
              <a:gs pos="100000">
                <a:schemeClr val="accent1"/>
              </a:gs>
            </a:gsLst>
            <a:lin ang="13500000" scaled="0"/>
          </a:gra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
        <p:nvSpPr>
          <p:cNvPr id="113" name="Google Shape;113;p68"/>
          <p:cNvSpPr txBox="1">
            <a:spLocks noGrp="1"/>
          </p:cNvSpPr>
          <p:nvPr>
            <p:ph type="title"/>
          </p:nvPr>
        </p:nvSpPr>
        <p:spPr>
          <a:xfrm>
            <a:off x="6411687"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68"/>
          <p:cNvSpPr/>
          <p:nvPr/>
        </p:nvSpPr>
        <p:spPr>
          <a:xfrm>
            <a:off x="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15" name="Google Shape;115;p68"/>
          <p:cNvSpPr>
            <a:spLocks noGrp="1"/>
          </p:cNvSpPr>
          <p:nvPr>
            <p:ph type="pic" idx="2"/>
          </p:nvPr>
        </p:nvSpPr>
        <p:spPr>
          <a:xfrm>
            <a:off x="0" y="0"/>
            <a:ext cx="6096000" cy="68580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alf and Half -  Title Left, Image Right">
  <p:cSld name="Half and Half -  Title Left, Image Right">
    <p:spTree>
      <p:nvGrpSpPr>
        <p:cNvPr id="1" name="Shape 116"/>
        <p:cNvGrpSpPr/>
        <p:nvPr/>
      </p:nvGrpSpPr>
      <p:grpSpPr>
        <a:xfrm>
          <a:off x="0" y="0"/>
          <a:ext cx="0" cy="0"/>
          <a:chOff x="0" y="0"/>
          <a:chExt cx="0" cy="0"/>
        </a:xfrm>
      </p:grpSpPr>
      <p:sp>
        <p:nvSpPr>
          <p:cNvPr id="117" name="Google Shape;117;p69"/>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69"/>
          <p:cNvSpPr/>
          <p:nvPr/>
        </p:nvSpPr>
        <p:spPr>
          <a:xfrm>
            <a:off x="609600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19" name="Google Shape;119;p69"/>
          <p:cNvSpPr>
            <a:spLocks noGrp="1"/>
          </p:cNvSpPr>
          <p:nvPr>
            <p:ph type="pic" idx="2"/>
          </p:nvPr>
        </p:nvSpPr>
        <p:spPr>
          <a:xfrm>
            <a:off x="6096000" y="0"/>
            <a:ext cx="6096000" cy="68580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alf and Half -  Title Left with Corner Accent, Image Right">
  <p:cSld name="Half and Half -  Title Left with Corner Accent, Image Right">
    <p:spTree>
      <p:nvGrpSpPr>
        <p:cNvPr id="1" name="Shape 120"/>
        <p:cNvGrpSpPr/>
        <p:nvPr/>
      </p:nvGrpSpPr>
      <p:grpSpPr>
        <a:xfrm>
          <a:off x="0" y="0"/>
          <a:ext cx="0" cy="0"/>
          <a:chOff x="0" y="0"/>
          <a:chExt cx="0" cy="0"/>
        </a:xfrm>
      </p:grpSpPr>
      <p:sp>
        <p:nvSpPr>
          <p:cNvPr id="121" name="Google Shape;121;p70"/>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70"/>
          <p:cNvSpPr/>
          <p:nvPr/>
        </p:nvSpPr>
        <p:spPr>
          <a:xfrm>
            <a:off x="6096000" y="0"/>
            <a:ext cx="6096000" cy="6858000"/>
          </a:xfrm>
          <a:prstGeom prst="rect">
            <a:avLst/>
          </a:prstGeom>
          <a:solidFill>
            <a:schemeClr val="accen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libri"/>
              <a:ea typeface="Calibri"/>
              <a:cs typeface="Calibri"/>
              <a:sym typeface="Calibri"/>
            </a:endParaRPr>
          </a:p>
        </p:txBody>
      </p:sp>
      <p:sp>
        <p:nvSpPr>
          <p:cNvPr id="123" name="Google Shape;123;p70"/>
          <p:cNvSpPr>
            <a:spLocks noGrp="1"/>
          </p:cNvSpPr>
          <p:nvPr>
            <p:ph type="pic" idx="2"/>
          </p:nvPr>
        </p:nvSpPr>
        <p:spPr>
          <a:xfrm>
            <a:off x="6096000" y="0"/>
            <a:ext cx="6096000" cy="6858000"/>
          </a:xfrm>
          <a:prstGeom prst="rect">
            <a:avLst/>
          </a:prstGeom>
          <a:noFill/>
          <a:ln>
            <a:noFill/>
          </a:ln>
        </p:spPr>
      </p:sp>
      <p:pic>
        <p:nvPicPr>
          <p:cNvPr id="124" name="Google Shape;124;p70"/>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Background with Left Content">
  <p:cSld name="Image Background with Left Content">
    <p:spTree>
      <p:nvGrpSpPr>
        <p:cNvPr id="1" name="Shape 125"/>
        <p:cNvGrpSpPr/>
        <p:nvPr/>
      </p:nvGrpSpPr>
      <p:grpSpPr>
        <a:xfrm>
          <a:off x="0" y="0"/>
          <a:ext cx="0" cy="0"/>
          <a:chOff x="0" y="0"/>
          <a:chExt cx="0" cy="0"/>
        </a:xfrm>
      </p:grpSpPr>
      <p:sp>
        <p:nvSpPr>
          <p:cNvPr id="126" name="Google Shape;126;p71"/>
          <p:cNvSpPr>
            <a:spLocks noGrp="1"/>
          </p:cNvSpPr>
          <p:nvPr>
            <p:ph type="pic" idx="2"/>
          </p:nvPr>
        </p:nvSpPr>
        <p:spPr>
          <a:xfrm>
            <a:off x="0" y="0"/>
            <a:ext cx="12192000" cy="6858000"/>
          </a:xfrm>
          <a:prstGeom prst="rect">
            <a:avLst/>
          </a:prstGeom>
          <a:noFill/>
          <a:ln>
            <a:noFill/>
          </a:ln>
        </p:spPr>
      </p:sp>
      <p:sp>
        <p:nvSpPr>
          <p:cNvPr id="127" name="Google Shape;127;p71"/>
          <p:cNvSpPr txBox="1">
            <a:spLocks noGrp="1"/>
          </p:cNvSpPr>
          <p:nvPr>
            <p:ph type="body" idx="1"/>
          </p:nvPr>
        </p:nvSpPr>
        <p:spPr>
          <a:xfrm>
            <a:off x="475192" y="836514"/>
            <a:ext cx="3275541" cy="9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200"/>
              <a:buNone/>
              <a:defRPr sz="320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71"/>
          <p:cNvSpPr txBox="1">
            <a:spLocks noGrp="1"/>
          </p:cNvSpPr>
          <p:nvPr>
            <p:ph type="body" idx="3"/>
          </p:nvPr>
        </p:nvSpPr>
        <p:spPr>
          <a:xfrm>
            <a:off x="475192" y="2211290"/>
            <a:ext cx="3275541" cy="28003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Clr>
                <a:schemeClr val="lt1"/>
              </a:buClr>
              <a:buSzPts val="1867"/>
              <a:buNone/>
              <a:defRPr sz="1867">
                <a:solidFill>
                  <a:schemeClr val="lt1"/>
                </a:solidFill>
              </a:defRPr>
            </a:lvl1pPr>
            <a:lvl2pPr marL="914400" lvl="1" indent="-228600" algn="l">
              <a:lnSpc>
                <a:spcPct val="90000"/>
              </a:lnSpc>
              <a:spcBef>
                <a:spcPts val="500"/>
              </a:spcBef>
              <a:spcAft>
                <a:spcPts val="0"/>
              </a:spcAft>
              <a:buClr>
                <a:schemeClr val="lt1"/>
              </a:buClr>
              <a:buSzPts val="1867"/>
              <a:buNone/>
              <a:defRPr sz="1867">
                <a:solidFill>
                  <a:schemeClr val="lt1"/>
                </a:solidFill>
              </a:defRPr>
            </a:lvl2pPr>
            <a:lvl3pPr marL="1371600" lvl="2" indent="-228600" algn="l">
              <a:lnSpc>
                <a:spcPct val="90000"/>
              </a:lnSpc>
              <a:spcBef>
                <a:spcPts val="500"/>
              </a:spcBef>
              <a:spcAft>
                <a:spcPts val="0"/>
              </a:spcAft>
              <a:buClr>
                <a:schemeClr val="lt1"/>
              </a:buClr>
              <a:buSzPts val="1867"/>
              <a:buNone/>
              <a:defRPr sz="1867">
                <a:solidFill>
                  <a:schemeClr val="lt1"/>
                </a:solidFill>
              </a:defRPr>
            </a:lvl3pPr>
            <a:lvl4pPr marL="1828800" lvl="3" indent="-228600" algn="l">
              <a:lnSpc>
                <a:spcPct val="90000"/>
              </a:lnSpc>
              <a:spcBef>
                <a:spcPts val="500"/>
              </a:spcBef>
              <a:spcAft>
                <a:spcPts val="0"/>
              </a:spcAft>
              <a:buClr>
                <a:schemeClr val="lt1"/>
              </a:buClr>
              <a:buSzPts val="1867"/>
              <a:buNone/>
              <a:defRPr sz="1867">
                <a:solidFill>
                  <a:schemeClr val="lt1"/>
                </a:solidFill>
              </a:defRPr>
            </a:lvl4pPr>
            <a:lvl5pPr marL="2286000" lvl="4" indent="-228600" algn="l">
              <a:lnSpc>
                <a:spcPct val="90000"/>
              </a:lnSpc>
              <a:spcBef>
                <a:spcPts val="500"/>
              </a:spcBef>
              <a:spcAft>
                <a:spcPts val="0"/>
              </a:spcAft>
              <a:buClr>
                <a:schemeClr val="lt1"/>
              </a:buClr>
              <a:buSzPts val="1867"/>
              <a:buNone/>
              <a:defRPr sz="1867">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structional">
  <p:cSld name="Instructional">
    <p:bg>
      <p:bgPr>
        <a:solidFill>
          <a:schemeClr val="accent5"/>
        </a:solidFill>
        <a:effectLst/>
      </p:bgPr>
    </p:bg>
    <p:spTree>
      <p:nvGrpSpPr>
        <p:cNvPr id="1" name="Shape 129"/>
        <p:cNvGrpSpPr/>
        <p:nvPr/>
      </p:nvGrpSpPr>
      <p:grpSpPr>
        <a:xfrm>
          <a:off x="0" y="0"/>
          <a:ext cx="0" cy="0"/>
          <a:chOff x="0" y="0"/>
          <a:chExt cx="0" cy="0"/>
        </a:xfrm>
      </p:grpSpPr>
      <p:sp>
        <p:nvSpPr>
          <p:cNvPr id="130" name="Google Shape;130;p72"/>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1" name="Google Shape;131;p72"/>
          <p:cNvPicPr preferRelativeResize="0"/>
          <p:nvPr/>
        </p:nvPicPr>
        <p:blipFill rotWithShape="1">
          <a:blip r:embed="rId2">
            <a:alphaModFix/>
          </a:blip>
          <a:srcRect/>
          <a:stretch/>
        </p:blipFill>
        <p:spPr>
          <a:xfrm>
            <a:off x="11061049" y="5810269"/>
            <a:ext cx="662028" cy="662028"/>
          </a:xfrm>
          <a:prstGeom prst="rect">
            <a:avLst/>
          </a:prstGeom>
          <a:noFill/>
          <a:ln>
            <a:noFill/>
          </a:ln>
        </p:spPr>
      </p:pic>
      <p:sp>
        <p:nvSpPr>
          <p:cNvPr id="132" name="Google Shape;132;p72"/>
          <p:cNvSpPr txBox="1"/>
          <p:nvPr/>
        </p:nvSpPr>
        <p:spPr>
          <a:xfrm>
            <a:off x="351691" y="6018172"/>
            <a:ext cx="558005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a:solidFill>
                  <a:srgbClr val="F2F2F2"/>
                </a:solidFill>
                <a:latin typeface="Calibri"/>
                <a:ea typeface="Calibri"/>
                <a:cs typeface="Calibri"/>
                <a:sym typeface="Calibri"/>
              </a:rPr>
              <a:t>This slide is for instructional purposes only, and is not to be used in public presentations</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t Purple with Accent">
  <p:cSld name="Lt Purple with Accent">
    <p:bg>
      <p:bgPr>
        <a:solidFill>
          <a:schemeClr val="accent1"/>
        </a:solidFill>
        <a:effectLst/>
      </p:bgPr>
    </p:bg>
    <p:spTree>
      <p:nvGrpSpPr>
        <p:cNvPr id="1" name="Shape 133"/>
        <p:cNvGrpSpPr/>
        <p:nvPr/>
      </p:nvGrpSpPr>
      <p:grpSpPr>
        <a:xfrm>
          <a:off x="0" y="0"/>
          <a:ext cx="0" cy="0"/>
          <a:chOff x="0" y="0"/>
          <a:chExt cx="0" cy="0"/>
        </a:xfrm>
      </p:grpSpPr>
      <p:sp>
        <p:nvSpPr>
          <p:cNvPr id="134" name="Google Shape;134;p7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5" name="Google Shape;135;p73"/>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k Purple with Title and Accent">
  <p:cSld name="Dk Purple with Title and Accent">
    <p:bg>
      <p:bgPr>
        <a:solidFill>
          <a:schemeClr val="accent3"/>
        </a:solidFill>
        <a:effectLst/>
      </p:bgPr>
    </p:bg>
    <p:spTree>
      <p:nvGrpSpPr>
        <p:cNvPr id="1" name="Shape 136"/>
        <p:cNvGrpSpPr/>
        <p:nvPr/>
      </p:nvGrpSpPr>
      <p:grpSpPr>
        <a:xfrm>
          <a:off x="0" y="0"/>
          <a:ext cx="0" cy="0"/>
          <a:chOff x="0" y="0"/>
          <a:chExt cx="0" cy="0"/>
        </a:xfrm>
      </p:grpSpPr>
      <p:sp>
        <p:nvSpPr>
          <p:cNvPr id="137" name="Google Shape;137;p7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8" name="Google Shape;138;p74"/>
          <p:cNvPicPr preferRelativeResize="0"/>
          <p:nvPr/>
        </p:nvPicPr>
        <p:blipFill rotWithShape="1">
          <a:blip r:embed="rId2">
            <a:alphaModFix/>
          </a:blip>
          <a:srcRect/>
          <a:stretch/>
        </p:blipFill>
        <p:spPr>
          <a:xfrm>
            <a:off x="0" y="5249333"/>
            <a:ext cx="2319867" cy="16086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Slide Lt Purple w/ Dk Accent">
  <p:cSld name="Sub-Title Slide Lt Purple w/ Dk Acc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9"/>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k Purple with Title and Logo">
  <p:cSld name="Dk Purple with Title and Logo">
    <p:bg>
      <p:bgPr>
        <a:solidFill>
          <a:schemeClr val="accent3"/>
        </a:solidFill>
        <a:effectLst/>
      </p:bgPr>
    </p:bg>
    <p:spTree>
      <p:nvGrpSpPr>
        <p:cNvPr id="1" name="Shape 139"/>
        <p:cNvGrpSpPr/>
        <p:nvPr/>
      </p:nvGrpSpPr>
      <p:grpSpPr>
        <a:xfrm>
          <a:off x="0" y="0"/>
          <a:ext cx="0" cy="0"/>
          <a:chOff x="0" y="0"/>
          <a:chExt cx="0" cy="0"/>
        </a:xfrm>
      </p:grpSpPr>
      <p:sp>
        <p:nvSpPr>
          <p:cNvPr id="140" name="Google Shape;140;p75"/>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1" name="Google Shape;141;p75"/>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Dk Purple with Title">
  <p:cSld name="Dk Purple with Title">
    <p:bg>
      <p:bgPr>
        <a:solidFill>
          <a:schemeClr val="accent3"/>
        </a:solidFill>
        <a:effectLst/>
      </p:bgPr>
    </p:bg>
    <p:spTree>
      <p:nvGrpSpPr>
        <p:cNvPr id="1" name="Shape 142"/>
        <p:cNvGrpSpPr/>
        <p:nvPr/>
      </p:nvGrpSpPr>
      <p:grpSpPr>
        <a:xfrm>
          <a:off x="0" y="0"/>
          <a:ext cx="0" cy="0"/>
          <a:chOff x="0" y="0"/>
          <a:chExt cx="0" cy="0"/>
        </a:xfrm>
      </p:grpSpPr>
      <p:sp>
        <p:nvSpPr>
          <p:cNvPr id="143" name="Google Shape;143;p76"/>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urple Stacked with Logo">
  <p:cSld name="Purple Stacked with Logo">
    <p:bg>
      <p:bgPr>
        <a:solidFill>
          <a:schemeClr val="accent3"/>
        </a:solidFill>
        <a:effectLst/>
      </p:bgPr>
    </p:bg>
    <p:spTree>
      <p:nvGrpSpPr>
        <p:cNvPr id="1" name="Shape 144"/>
        <p:cNvGrpSpPr/>
        <p:nvPr/>
      </p:nvGrpSpPr>
      <p:grpSpPr>
        <a:xfrm>
          <a:off x="0" y="0"/>
          <a:ext cx="0" cy="0"/>
          <a:chOff x="0" y="0"/>
          <a:chExt cx="0" cy="0"/>
        </a:xfrm>
      </p:grpSpPr>
      <p:sp>
        <p:nvSpPr>
          <p:cNvPr id="145" name="Google Shape;145;p77"/>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77"/>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47" name="Google Shape;147;p77"/>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urple Stacked with Logo and Accent">
  <p:cSld name="Purple Stacked with Logo and Accent">
    <p:bg>
      <p:bgPr>
        <a:solidFill>
          <a:schemeClr val="accent3"/>
        </a:solidFill>
        <a:effectLst/>
      </p:bgPr>
    </p:bg>
    <p:spTree>
      <p:nvGrpSpPr>
        <p:cNvPr id="1" name="Shape 148"/>
        <p:cNvGrpSpPr/>
        <p:nvPr/>
      </p:nvGrpSpPr>
      <p:grpSpPr>
        <a:xfrm>
          <a:off x="0" y="0"/>
          <a:ext cx="0" cy="0"/>
          <a:chOff x="0" y="0"/>
          <a:chExt cx="0" cy="0"/>
        </a:xfrm>
      </p:grpSpPr>
      <p:sp>
        <p:nvSpPr>
          <p:cNvPr id="149" name="Google Shape;149;p78"/>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78"/>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51" name="Google Shape;151;p78"/>
          <p:cNvPicPr preferRelativeResize="0"/>
          <p:nvPr/>
        </p:nvPicPr>
        <p:blipFill rotWithShape="1">
          <a:blip r:embed="rId2">
            <a:alphaModFix/>
          </a:blip>
          <a:srcRect/>
          <a:stretch/>
        </p:blipFill>
        <p:spPr>
          <a:xfrm>
            <a:off x="11061049" y="5810269"/>
            <a:ext cx="662028" cy="662028"/>
          </a:xfrm>
          <a:prstGeom prst="rect">
            <a:avLst/>
          </a:prstGeom>
          <a:noFill/>
          <a:ln>
            <a:noFill/>
          </a:ln>
        </p:spPr>
      </p:pic>
      <p:pic>
        <p:nvPicPr>
          <p:cNvPr id="152" name="Google Shape;152;p78"/>
          <p:cNvPicPr preferRelativeResize="0"/>
          <p:nvPr/>
        </p:nvPicPr>
        <p:blipFill rotWithShape="1">
          <a:blip r:embed="rId3">
            <a:alphaModFix/>
          </a:blip>
          <a:srcRect/>
          <a:stretch/>
        </p:blipFill>
        <p:spPr>
          <a:xfrm rot="10800000">
            <a:off x="9595885" y="0"/>
            <a:ext cx="2596115" cy="180022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urple Stacked with Accent">
  <p:cSld name="Purple Stacked with Accent">
    <p:bg>
      <p:bgPr>
        <a:solidFill>
          <a:schemeClr val="accent3"/>
        </a:solidFill>
        <a:effectLst/>
      </p:bgPr>
    </p:bg>
    <p:spTree>
      <p:nvGrpSpPr>
        <p:cNvPr id="1" name="Shape 153"/>
        <p:cNvGrpSpPr/>
        <p:nvPr/>
      </p:nvGrpSpPr>
      <p:grpSpPr>
        <a:xfrm>
          <a:off x="0" y="0"/>
          <a:ext cx="0" cy="0"/>
          <a:chOff x="0" y="0"/>
          <a:chExt cx="0" cy="0"/>
        </a:xfrm>
      </p:grpSpPr>
      <p:sp>
        <p:nvSpPr>
          <p:cNvPr id="154" name="Google Shape;154;p79"/>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79"/>
          <p:cNvSpPr/>
          <p:nvPr/>
        </p:nvSpPr>
        <p:spPr>
          <a:xfrm>
            <a:off x="0" y="3429000"/>
            <a:ext cx="12192000" cy="3432048"/>
          </a:xfrm>
          <a:prstGeom prst="rect">
            <a:avLst/>
          </a:prstGeom>
          <a:solidFill>
            <a:srgbClr val="8C64B3">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pic>
        <p:nvPicPr>
          <p:cNvPr id="156" name="Google Shape;156;p79"/>
          <p:cNvPicPr preferRelativeResize="0"/>
          <p:nvPr/>
        </p:nvPicPr>
        <p:blipFill rotWithShape="1">
          <a:blip r:embed="rId2">
            <a:alphaModFix/>
          </a:blip>
          <a:srcRect/>
          <a:stretch/>
        </p:blipFill>
        <p:spPr>
          <a:xfrm rot="10800000">
            <a:off x="9595885" y="0"/>
            <a:ext cx="2596115" cy="1800225"/>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alf and Half - Lt Purple w/ Title Left, Dk Purple Right">
  <p:cSld name="Half and Half - Lt Purple w/ Title Left, Dk Purple Right">
    <p:spTree>
      <p:nvGrpSpPr>
        <p:cNvPr id="1" name="Shape 157"/>
        <p:cNvGrpSpPr/>
        <p:nvPr/>
      </p:nvGrpSpPr>
      <p:grpSpPr>
        <a:xfrm>
          <a:off x="0" y="0"/>
          <a:ext cx="0" cy="0"/>
          <a:chOff x="0" y="0"/>
          <a:chExt cx="0" cy="0"/>
        </a:xfrm>
      </p:grpSpPr>
      <p:sp>
        <p:nvSpPr>
          <p:cNvPr id="158" name="Google Shape;158;p80"/>
          <p:cNvSpPr/>
          <p:nvPr/>
        </p:nvSpPr>
        <p:spPr>
          <a:xfrm>
            <a:off x="0" y="-6039"/>
            <a:ext cx="60960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59" name="Google Shape;159;p80"/>
          <p:cNvSpPr/>
          <p:nvPr/>
        </p:nvSpPr>
        <p:spPr>
          <a:xfrm>
            <a:off x="6096000" y="-6039"/>
            <a:ext cx="60960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0" name="Google Shape;160;p80"/>
          <p:cNvSpPr txBox="1">
            <a:spLocks noGrp="1"/>
          </p:cNvSpPr>
          <p:nvPr>
            <p:ph type="title"/>
          </p:nvPr>
        </p:nvSpPr>
        <p:spPr>
          <a:xfrm>
            <a:off x="339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Half and Half - Lt Purple w/ Title Right, Dk Purple Left">
  <p:cSld name="Half and Half - Lt Purple w/ Title Right, Dk Purple Left">
    <p:spTree>
      <p:nvGrpSpPr>
        <p:cNvPr id="1" name="Shape 161"/>
        <p:cNvGrpSpPr/>
        <p:nvPr/>
      </p:nvGrpSpPr>
      <p:grpSpPr>
        <a:xfrm>
          <a:off x="0" y="0"/>
          <a:ext cx="0" cy="0"/>
          <a:chOff x="0" y="0"/>
          <a:chExt cx="0" cy="0"/>
        </a:xfrm>
      </p:grpSpPr>
      <p:sp>
        <p:nvSpPr>
          <p:cNvPr id="162" name="Google Shape;162;p81"/>
          <p:cNvSpPr/>
          <p:nvPr/>
        </p:nvSpPr>
        <p:spPr>
          <a:xfrm>
            <a:off x="6096000" y="0"/>
            <a:ext cx="60960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3" name="Google Shape;163;p81"/>
          <p:cNvSpPr/>
          <p:nvPr/>
        </p:nvSpPr>
        <p:spPr>
          <a:xfrm>
            <a:off x="0" y="0"/>
            <a:ext cx="60960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4" name="Google Shape;164;p81"/>
          <p:cNvSpPr txBox="1">
            <a:spLocks noGrp="1"/>
          </p:cNvSpPr>
          <p:nvPr>
            <p:ph type="title"/>
          </p:nvPr>
        </p:nvSpPr>
        <p:spPr>
          <a:xfrm>
            <a:off x="6435133" y="365126"/>
            <a:ext cx="5452067"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Third - Dk Purple w/ Title Left, Lt Purple Right">
  <p:cSld name="One Third - Dk Purple w/ Title Left, Lt Purple Right">
    <p:spTree>
      <p:nvGrpSpPr>
        <p:cNvPr id="1" name="Shape 165"/>
        <p:cNvGrpSpPr/>
        <p:nvPr/>
      </p:nvGrpSpPr>
      <p:grpSpPr>
        <a:xfrm>
          <a:off x="0" y="0"/>
          <a:ext cx="0" cy="0"/>
          <a:chOff x="0" y="0"/>
          <a:chExt cx="0" cy="0"/>
        </a:xfrm>
      </p:grpSpPr>
      <p:sp>
        <p:nvSpPr>
          <p:cNvPr id="166" name="Google Shape;166;p82"/>
          <p:cNvSpPr/>
          <p:nvPr/>
        </p:nvSpPr>
        <p:spPr>
          <a:xfrm>
            <a:off x="4267200" y="0"/>
            <a:ext cx="79248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7" name="Google Shape;167;p82"/>
          <p:cNvSpPr/>
          <p:nvPr/>
        </p:nvSpPr>
        <p:spPr>
          <a:xfrm>
            <a:off x="0" y="0"/>
            <a:ext cx="4267200" cy="6858000"/>
          </a:xfrm>
          <a:prstGeom prst="rect">
            <a:avLst/>
          </a:prstGeom>
          <a:solidFill>
            <a:schemeClr val="accent3"/>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dk1"/>
              </a:solidFill>
              <a:latin typeface="Calibri"/>
              <a:ea typeface="Calibri"/>
              <a:cs typeface="Calibri"/>
              <a:sym typeface="Calibri"/>
            </a:endParaRPr>
          </a:p>
        </p:txBody>
      </p:sp>
      <p:sp>
        <p:nvSpPr>
          <p:cNvPr id="168" name="Google Shape;168;p82"/>
          <p:cNvSpPr txBox="1">
            <a:spLocks noGrp="1"/>
          </p:cNvSpPr>
          <p:nvPr>
            <p:ph type="title"/>
          </p:nvPr>
        </p:nvSpPr>
        <p:spPr>
          <a:xfrm>
            <a:off x="324619" y="3008184"/>
            <a:ext cx="3579724" cy="8416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Third - Lt Purple w/ Title Left, Lt White Right">
  <p:cSld name="One Third - Lt Purple w/ Title Left, Lt White Right">
    <p:spTree>
      <p:nvGrpSpPr>
        <p:cNvPr id="1" name="Shape 169"/>
        <p:cNvGrpSpPr/>
        <p:nvPr/>
      </p:nvGrpSpPr>
      <p:grpSpPr>
        <a:xfrm>
          <a:off x="0" y="0"/>
          <a:ext cx="0" cy="0"/>
          <a:chOff x="0" y="0"/>
          <a:chExt cx="0" cy="0"/>
        </a:xfrm>
      </p:grpSpPr>
      <p:sp>
        <p:nvSpPr>
          <p:cNvPr id="170" name="Google Shape;170;p83"/>
          <p:cNvSpPr/>
          <p:nvPr/>
        </p:nvSpPr>
        <p:spPr>
          <a:xfrm>
            <a:off x="0" y="0"/>
            <a:ext cx="4267200" cy="6858000"/>
          </a:xfrm>
          <a:prstGeom prst="rect">
            <a:avLst/>
          </a:prstGeom>
          <a:solidFill>
            <a:schemeClr val="accent1"/>
          </a:solidFill>
          <a:ln>
            <a:noFill/>
          </a:ln>
        </p:spPr>
        <p:txBody>
          <a:bodyPr spcFirstLastPara="1" wrap="square" lIns="60950" tIns="30475" rIns="60950" bIns="30475" anchor="ctr" anchorCtr="0">
            <a:noAutofit/>
          </a:bodyPr>
          <a:lstStyle/>
          <a:p>
            <a:pPr marL="0" marR="0" lvl="0" indent="0" algn="ctr" rtl="0">
              <a:spcBef>
                <a:spcPts val="0"/>
              </a:spcBef>
              <a:spcAft>
                <a:spcPts val="0"/>
              </a:spcAft>
              <a:buNone/>
            </a:pPr>
            <a:endParaRPr sz="1867">
              <a:solidFill>
                <a:schemeClr val="accent1"/>
              </a:solidFill>
              <a:latin typeface="Calibri"/>
              <a:ea typeface="Calibri"/>
              <a:cs typeface="Calibri"/>
              <a:sym typeface="Calibri"/>
            </a:endParaRPr>
          </a:p>
        </p:txBody>
      </p:sp>
      <p:sp>
        <p:nvSpPr>
          <p:cNvPr id="171" name="Google Shape;171;p83"/>
          <p:cNvSpPr txBox="1">
            <a:spLocks noGrp="1"/>
          </p:cNvSpPr>
          <p:nvPr>
            <p:ph type="title"/>
          </p:nvPr>
        </p:nvSpPr>
        <p:spPr>
          <a:xfrm>
            <a:off x="324619" y="3008184"/>
            <a:ext cx="3579724" cy="8416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t Purple Blank">
  <p:cSld name="Lt Purple Blank">
    <p:bg>
      <p:bgPr>
        <a:solidFill>
          <a:schemeClr val="accent1"/>
        </a:solidFill>
        <a:effectLst/>
      </p:bgPr>
    </p:bg>
    <p:spTree>
      <p:nvGrpSpPr>
        <p:cNvPr id="1" name="Shape 1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Slide Dk Purple w/ Lt Accent">
  <p:cSld name="Sub-Title Slide Dk Purple w/ Lt Acc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0"/>
          <p:cNvSpPr txBox="1">
            <a:spLocks noGrp="1"/>
          </p:cNvSpPr>
          <p:nvPr>
            <p:ph type="ctrTitle"/>
          </p:nvPr>
        </p:nvSpPr>
        <p:spPr>
          <a:xfrm>
            <a:off x="1524000" y="2235200"/>
            <a:ext cx="9144000" cy="23876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6000"/>
              <a:buFont typeface="Calibri"/>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k Purple Blank">
  <p:cSld name="Dk Purple Blank">
    <p:bg>
      <p:bgPr>
        <a:solidFill>
          <a:schemeClr val="accent3"/>
        </a:solidFill>
        <a:effectLst/>
      </p:bgPr>
    </p:bg>
    <p:spTree>
      <p:nvGrpSpPr>
        <p:cNvPr id="1" name="Shape 173"/>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4"/>
        <p:cNvGrpSpPr/>
        <p:nvPr/>
      </p:nvGrpSpPr>
      <p:grpSpPr>
        <a:xfrm>
          <a:off x="0" y="0"/>
          <a:ext cx="0" cy="0"/>
          <a:chOff x="0" y="0"/>
          <a:chExt cx="0" cy="0"/>
        </a:xfrm>
      </p:grpSpPr>
      <p:sp>
        <p:nvSpPr>
          <p:cNvPr id="175" name="Google Shape;175;p86"/>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86"/>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8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8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urple Bar - Purple Title and Logo">
  <p:cSld name="Purple Bar - Purple Title and Logo">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3"/>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pic>
        <p:nvPicPr>
          <p:cNvPr id="31" name="Google Shape;31;p43"/>
          <p:cNvPicPr preferRelativeResize="0"/>
          <p:nvPr/>
        </p:nvPicPr>
        <p:blipFill rotWithShape="1">
          <a:blip r:embed="rId2">
            <a:alphaModFix/>
          </a:blip>
          <a:srcRect/>
          <a:stretch/>
        </p:blipFill>
        <p:spPr>
          <a:xfrm>
            <a:off x="11061049" y="5810269"/>
            <a:ext cx="662028" cy="66202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rple Bar - Purple Title">
  <p:cSld name="Purple Bar - Purple Title">
    <p:spTree>
      <p:nvGrpSpPr>
        <p:cNvPr id="1" name="Shape 32"/>
        <p:cNvGrpSpPr/>
        <p:nvPr/>
      </p:nvGrpSpPr>
      <p:grpSpPr>
        <a:xfrm>
          <a:off x="0" y="0"/>
          <a:ext cx="0" cy="0"/>
          <a:chOff x="0" y="0"/>
          <a:chExt cx="0" cy="0"/>
        </a:xfrm>
      </p:grpSpPr>
      <p:sp>
        <p:nvSpPr>
          <p:cNvPr id="33" name="Google Shape;33;p44"/>
          <p:cNvSpPr txBox="1">
            <a:spLocks noGrp="1"/>
          </p:cNvSpPr>
          <p:nvPr>
            <p:ph type="title"/>
          </p:nvPr>
        </p:nvSpPr>
        <p:spPr>
          <a:xfrm>
            <a:off x="351692" y="365126"/>
            <a:ext cx="11512062" cy="8416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solidFill>
                  <a:schemeClr val="accen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4"/>
          <p:cNvSpPr/>
          <p:nvPr/>
        </p:nvSpPr>
        <p:spPr>
          <a:xfrm>
            <a:off x="0" y="1438470"/>
            <a:ext cx="12192000" cy="3981061"/>
          </a:xfrm>
          <a:prstGeom prst="rect">
            <a:avLst/>
          </a:prstGeom>
          <a:solidFill>
            <a:schemeClr val="accent3"/>
          </a:solidFill>
          <a:ln w="12700" cap="flat" cmpd="sng">
            <a:solidFill>
              <a:srgbClr val="5B2E5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5"/>
          <p:cNvSpPr txBox="1">
            <a:spLocks noGrp="1"/>
          </p:cNvSpPr>
          <p:nvPr>
            <p:ph type="body" idx="1"/>
          </p:nvPr>
        </p:nvSpPr>
        <p:spPr>
          <a:xfrm>
            <a:off x="838200" y="182562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mailto:Purchasing.Dept@hayscisd.n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
          <p:cNvPicPr preferRelativeResize="0"/>
          <p:nvPr/>
        </p:nvPicPr>
        <p:blipFill rotWithShape="1">
          <a:blip r:embed="rId3">
            <a:alphaModFix/>
          </a:blip>
          <a:srcRect/>
          <a:stretch/>
        </p:blipFill>
        <p:spPr>
          <a:xfrm>
            <a:off x="4040931" y="861872"/>
            <a:ext cx="4791456" cy="1330960"/>
          </a:xfrm>
          <a:prstGeom prst="rect">
            <a:avLst/>
          </a:prstGeom>
          <a:noFill/>
          <a:ln>
            <a:noFill/>
          </a:ln>
        </p:spPr>
      </p:pic>
      <p:pic>
        <p:nvPicPr>
          <p:cNvPr id="185" name="Google Shape;185;p1"/>
          <p:cNvPicPr preferRelativeResize="0"/>
          <p:nvPr/>
        </p:nvPicPr>
        <p:blipFill rotWithShape="1">
          <a:blip r:embed="rId4">
            <a:alphaModFix/>
          </a:blip>
          <a:srcRect/>
          <a:stretch/>
        </p:blipFill>
        <p:spPr>
          <a:xfrm>
            <a:off x="2955473" y="861872"/>
            <a:ext cx="1085458" cy="1314161"/>
          </a:xfrm>
          <a:prstGeom prst="rect">
            <a:avLst/>
          </a:prstGeom>
          <a:noFill/>
          <a:ln>
            <a:noFill/>
          </a:ln>
        </p:spPr>
      </p:pic>
      <p:sp>
        <p:nvSpPr>
          <p:cNvPr id="186" name="Google Shape;186;p1"/>
          <p:cNvSpPr txBox="1">
            <a:spLocks noGrp="1"/>
          </p:cNvSpPr>
          <p:nvPr>
            <p:ph type="ctrTitle"/>
          </p:nvPr>
        </p:nvSpPr>
        <p:spPr>
          <a:xfrm>
            <a:off x="1524000" y="172082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US"/>
              <a:t>Creating Simple Traditional Requisition</a:t>
            </a:r>
            <a:endParaRPr/>
          </a:p>
        </p:txBody>
      </p:sp>
      <p:sp>
        <p:nvSpPr>
          <p:cNvPr id="187" name="Google Shape;187;p1"/>
          <p:cNvSpPr txBox="1"/>
          <p:nvPr/>
        </p:nvSpPr>
        <p:spPr>
          <a:xfrm>
            <a:off x="3058500" y="4108525"/>
            <a:ext cx="6075000" cy="238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rgbClr val="FFFFFF"/>
                </a:solidFill>
                <a:latin typeface="Calibri"/>
                <a:ea typeface="Calibri"/>
                <a:cs typeface="Calibri"/>
                <a:sym typeface="Calibri"/>
              </a:rPr>
              <a:t>Nicole Turner, Director of Purchasing</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Anston Shockley, Buyer</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Wendy Cordero, Buyer</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Jeremy Torres, Buyer</a:t>
            </a:r>
            <a:endParaRPr sz="2800">
              <a:solidFill>
                <a:srgbClr val="FFFFFF"/>
              </a:solidFill>
              <a:latin typeface="Calibri"/>
              <a:ea typeface="Calibri"/>
              <a:cs typeface="Calibri"/>
              <a:sym typeface="Calibri"/>
            </a:endParaRPr>
          </a:p>
          <a:p>
            <a:pPr marL="0" lvl="0" indent="0" algn="ctr" rtl="0">
              <a:spcBef>
                <a:spcPts val="0"/>
              </a:spcBef>
              <a:spcAft>
                <a:spcPts val="0"/>
              </a:spcAft>
              <a:buNone/>
            </a:pPr>
            <a:r>
              <a:rPr lang="en-US" sz="2800">
                <a:solidFill>
                  <a:srgbClr val="FFFFFF"/>
                </a:solidFill>
                <a:latin typeface="Calibri"/>
                <a:ea typeface="Calibri"/>
                <a:cs typeface="Calibri"/>
                <a:sym typeface="Calibri"/>
              </a:rPr>
              <a:t>Carlos Gavidia, P-Card Administrator</a:t>
            </a:r>
            <a:endParaRPr sz="2800">
              <a:solidFill>
                <a:srgbClr val="FFFFFF"/>
              </a:solidFill>
              <a:latin typeface="Calibri"/>
              <a:ea typeface="Calibri"/>
              <a:cs typeface="Calibri"/>
              <a:sym typeface="Calibri"/>
            </a:endParaRPr>
          </a:p>
          <a:p>
            <a:pPr marL="0" lvl="0" indent="0" algn="l" rtl="0">
              <a:spcBef>
                <a:spcPts val="0"/>
              </a:spcBef>
              <a:spcAft>
                <a:spcPts val="0"/>
              </a:spcAft>
              <a:buNone/>
            </a:pPr>
            <a:endParaRPr sz="2800">
              <a:solidFill>
                <a:srgbClr val="000000"/>
              </a:solidFill>
              <a:latin typeface="Calibri"/>
              <a:ea typeface="Calibri"/>
              <a:cs typeface="Calibri"/>
              <a:sym typeface="Calibri"/>
            </a:endParaRPr>
          </a:p>
          <a:p>
            <a:pPr marL="0" lvl="0" indent="0" algn="l" rtl="0">
              <a:spcBef>
                <a:spcPts val="0"/>
              </a:spcBef>
              <a:spcAft>
                <a:spcPts val="0"/>
              </a:spcAft>
              <a:buNone/>
            </a:pPr>
            <a:endParaRPr sz="2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10"/>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261" name="Google Shape;261;p10"/>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62" name="Google Shape;262;p10"/>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next select our “Ship-To Location”. A drop down will show all available options, but you can also begin typing in your location if you choose. In our example here, we will choose Carpenter Hill Elementary.</a:t>
            </a:r>
            <a:endParaRPr/>
          </a:p>
        </p:txBody>
      </p:sp>
      <p:sp>
        <p:nvSpPr>
          <p:cNvPr id="263" name="Google Shape;263;p10"/>
          <p:cNvSpPr/>
          <p:nvPr/>
        </p:nvSpPr>
        <p:spPr>
          <a:xfrm>
            <a:off x="666302" y="350562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1"/>
          <p:cNvPicPr preferRelativeResize="0"/>
          <p:nvPr/>
        </p:nvPicPr>
        <p:blipFill rotWithShape="1">
          <a:blip r:embed="rId3">
            <a:alphaModFix/>
          </a:blip>
          <a:srcRect/>
          <a:stretch/>
        </p:blipFill>
        <p:spPr>
          <a:xfrm>
            <a:off x="1083524" y="187325"/>
            <a:ext cx="9886950" cy="525759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70" name="Google Shape;270;p11"/>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your location has multiple ship points, you will next the appropriate “Ship-To Receiving Group”. Our example will use “Carpenter Hill Elementary School”.</a:t>
            </a:r>
            <a:endParaRPr/>
          </a:p>
        </p:txBody>
      </p:sp>
      <p:sp>
        <p:nvSpPr>
          <p:cNvPr id="271" name="Google Shape;271;p11"/>
          <p:cNvSpPr/>
          <p:nvPr/>
        </p:nvSpPr>
        <p:spPr>
          <a:xfrm>
            <a:off x="3355127" y="3504739"/>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2"/>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277" name="Google Shape;277;p12"/>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78" name="Google Shape;278;p12"/>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next be prompted to enter your “Cart Validation”, which will be the reasoning we are entering your requisition. </a:t>
            </a:r>
            <a:endParaRPr/>
          </a:p>
        </p:txBody>
      </p:sp>
      <p:sp>
        <p:nvSpPr>
          <p:cNvPr id="279" name="Google Shape;279;p12"/>
          <p:cNvSpPr/>
          <p:nvPr/>
        </p:nvSpPr>
        <p:spPr>
          <a:xfrm>
            <a:off x="665711" y="404262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13"/>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85" name="Google Shape;285;p13"/>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86" name="Google Shape;286;p13"/>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lnSpcReduction="10000"/>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Our last fields we will use will be our two “References” fields.</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your requisition will be using a contact number for procurement, you can click into that field and a drop down will populate with our current contacts. (If you don’t see your contract please inquire with the purchasing team).</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Your second field will be the actual contract number.</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Our example we will use “BUYBOARD” and number 723-22</a:t>
            </a:r>
            <a:endParaRPr/>
          </a:p>
          <a:p>
            <a:pPr marL="228611" marR="0" lvl="0" indent="-152411" algn="l" rtl="0">
              <a:lnSpc>
                <a:spcPct val="90000"/>
              </a:lnSpc>
              <a:spcBef>
                <a:spcPts val="100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87" name="Google Shape;287;p13"/>
          <p:cNvSpPr/>
          <p:nvPr/>
        </p:nvSpPr>
        <p:spPr>
          <a:xfrm>
            <a:off x="3328231" y="3298548"/>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8" name="Google Shape;288;p13"/>
          <p:cNvSpPr/>
          <p:nvPr/>
        </p:nvSpPr>
        <p:spPr>
          <a:xfrm>
            <a:off x="7694042" y="3298548"/>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4"/>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294" name="Google Shape;294;p1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95" name="Google Shape;295;p14"/>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Once we have all of our fields filled out we are now ready to add our line items!</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click “Add Line Items” to begin.</a:t>
            </a:r>
            <a:endParaRPr/>
          </a:p>
        </p:txBody>
      </p:sp>
      <p:sp>
        <p:nvSpPr>
          <p:cNvPr id="296" name="Google Shape;296;p14"/>
          <p:cNvSpPr/>
          <p:nvPr/>
        </p:nvSpPr>
        <p:spPr>
          <a:xfrm>
            <a:off x="674677" y="465221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5"/>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02" name="Google Shape;302;p15"/>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first field we will work in is “Quantity”. This will be the amount of units we are wanting to purchase. </a:t>
            </a:r>
            <a:endParaRPr/>
          </a:p>
        </p:txBody>
      </p:sp>
      <p:pic>
        <p:nvPicPr>
          <p:cNvPr id="303" name="Google Shape;303;p15"/>
          <p:cNvPicPr preferRelativeResize="0"/>
          <p:nvPr/>
        </p:nvPicPr>
        <p:blipFill rotWithShape="1">
          <a:blip r:embed="rId4">
            <a:alphaModFix/>
          </a:blip>
          <a:srcRect/>
          <a:stretch/>
        </p:blipFill>
        <p:spPr>
          <a:xfrm>
            <a:off x="1083523" y="187325"/>
            <a:ext cx="9886950" cy="5257592"/>
          </a:xfrm>
          <a:prstGeom prst="rect">
            <a:avLst/>
          </a:prstGeom>
          <a:noFill/>
          <a:ln>
            <a:noFill/>
          </a:ln>
        </p:spPr>
      </p:pic>
      <p:sp>
        <p:nvSpPr>
          <p:cNvPr id="304" name="Google Shape;304;p15"/>
          <p:cNvSpPr/>
          <p:nvPr/>
        </p:nvSpPr>
        <p:spPr>
          <a:xfrm>
            <a:off x="889832" y="3988825"/>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16"/>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10" name="Google Shape;310;p16"/>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Next we will add the vendor number. This can be found on either the invoice or quote for the requisition.</a:t>
            </a:r>
            <a:endParaRPr/>
          </a:p>
        </p:txBody>
      </p:sp>
      <p:pic>
        <p:nvPicPr>
          <p:cNvPr id="311" name="Google Shape;311;p16"/>
          <p:cNvPicPr preferRelativeResize="0"/>
          <p:nvPr/>
        </p:nvPicPr>
        <p:blipFill rotWithShape="1">
          <a:blip r:embed="rId4">
            <a:alphaModFix/>
          </a:blip>
          <a:srcRect/>
          <a:stretch/>
        </p:blipFill>
        <p:spPr>
          <a:xfrm>
            <a:off x="1083523" y="187325"/>
            <a:ext cx="9886950" cy="5257592"/>
          </a:xfrm>
          <a:prstGeom prst="rect">
            <a:avLst/>
          </a:prstGeom>
          <a:noFill/>
          <a:ln>
            <a:noFill/>
          </a:ln>
        </p:spPr>
      </p:pic>
      <p:sp>
        <p:nvSpPr>
          <p:cNvPr id="312" name="Google Shape;312;p16"/>
          <p:cNvSpPr/>
          <p:nvPr/>
        </p:nvSpPr>
        <p:spPr>
          <a:xfrm>
            <a:off x="1275318" y="399779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7"/>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18" name="Google Shape;318;p17"/>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19" name="Google Shape;319;p17"/>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next be prompted to add the “Unit of Measure”. This will be the manner in which we are ordering the goods/ or services.</a:t>
            </a:r>
            <a:endParaRPr/>
          </a:p>
        </p:txBody>
      </p:sp>
      <p:sp>
        <p:nvSpPr>
          <p:cNvPr id="320" name="Google Shape;320;p17"/>
          <p:cNvSpPr/>
          <p:nvPr/>
        </p:nvSpPr>
        <p:spPr>
          <a:xfrm>
            <a:off x="1929738" y="39977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18"/>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26" name="Google Shape;326;p18"/>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Next we will add the description of the item in the “Long Description” field. Please enter the fullest description you can for this. You can often find the most accurate description on the invoice or quote. (</a:t>
            </a:r>
            <a:r>
              <a:rPr lang="en-US" sz="1200" b="1" i="0" u="none" strike="noStrike" cap="none">
                <a:solidFill>
                  <a:schemeClr val="dk1"/>
                </a:solidFill>
                <a:latin typeface="Calibri"/>
                <a:ea typeface="Calibri"/>
                <a:cs typeface="Calibri"/>
                <a:sym typeface="Calibri"/>
              </a:rPr>
              <a:t>even though this field has no asterisk it will be mandatory</a:t>
            </a:r>
            <a:r>
              <a:rPr lang="en-US" sz="1200" b="0" i="0" u="none" strike="noStrike" cap="none">
                <a:solidFill>
                  <a:schemeClr val="dk1"/>
                </a:solidFill>
                <a:latin typeface="Calibri"/>
                <a:ea typeface="Calibri"/>
                <a:cs typeface="Calibri"/>
                <a:sym typeface="Calibri"/>
              </a:rPr>
              <a:t>)</a:t>
            </a:r>
            <a:endParaRPr/>
          </a:p>
        </p:txBody>
      </p:sp>
      <p:pic>
        <p:nvPicPr>
          <p:cNvPr id="327" name="Google Shape;327;p18"/>
          <p:cNvPicPr preferRelativeResize="0"/>
          <p:nvPr/>
        </p:nvPicPr>
        <p:blipFill rotWithShape="1">
          <a:blip r:embed="rId4">
            <a:alphaModFix/>
          </a:blip>
          <a:srcRect/>
          <a:stretch/>
        </p:blipFill>
        <p:spPr>
          <a:xfrm>
            <a:off x="1083523" y="187325"/>
            <a:ext cx="9886950" cy="5257592"/>
          </a:xfrm>
          <a:prstGeom prst="rect">
            <a:avLst/>
          </a:prstGeom>
          <a:noFill/>
          <a:ln>
            <a:noFill/>
          </a:ln>
        </p:spPr>
      </p:pic>
      <p:sp>
        <p:nvSpPr>
          <p:cNvPr id="328" name="Google Shape;328;p18"/>
          <p:cNvSpPr/>
          <p:nvPr/>
        </p:nvSpPr>
        <p:spPr>
          <a:xfrm>
            <a:off x="2530376" y="39977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9"/>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34" name="Google Shape;334;p19"/>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a:t>Our next field will be our justification, which will be very similar to our cart validation, our reason for submitting the requisition.  </a:t>
            </a:r>
            <a:endParaRPr/>
          </a:p>
        </p:txBody>
      </p:sp>
      <p:pic>
        <p:nvPicPr>
          <p:cNvPr id="335" name="Google Shape;335;p19"/>
          <p:cNvPicPr preferRelativeResize="0"/>
          <p:nvPr/>
        </p:nvPicPr>
        <p:blipFill rotWithShape="1">
          <a:blip r:embed="rId4">
            <a:alphaModFix/>
          </a:blip>
          <a:srcRect/>
          <a:stretch/>
        </p:blipFill>
        <p:spPr>
          <a:xfrm>
            <a:off x="1083522" y="187325"/>
            <a:ext cx="9886951" cy="5257592"/>
          </a:xfrm>
          <a:prstGeom prst="rect">
            <a:avLst/>
          </a:prstGeom>
          <a:noFill/>
          <a:ln>
            <a:noFill/>
          </a:ln>
        </p:spPr>
      </p:pic>
      <p:sp>
        <p:nvSpPr>
          <p:cNvPr id="336" name="Google Shape;336;p19"/>
          <p:cNvSpPr/>
          <p:nvPr/>
        </p:nvSpPr>
        <p:spPr>
          <a:xfrm>
            <a:off x="3023437" y="39977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193" name="Google Shape;193;p2"/>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194" name="Google Shape;194;p2"/>
          <p:cNvSpPr txBox="1">
            <a:spLocks noGrp="1"/>
          </p:cNvSpPr>
          <p:nvPr>
            <p:ph type="subTitle" idx="4294967295"/>
          </p:nvPr>
        </p:nvSpPr>
        <p:spPr>
          <a:xfrm>
            <a:off x="1083523" y="561182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you have logged into Frontline, to create your requisition we will begin typing the “Create Requisitions” in the search bar as indicated.</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you type in the search field the related </a:t>
            </a:r>
            <a:r>
              <a:rPr lang="en-US" sz="1200"/>
              <a:t>inquiries</a:t>
            </a:r>
            <a:r>
              <a:rPr lang="en-US" sz="1200" b="0" i="0" u="none" strike="noStrike" cap="none">
                <a:solidFill>
                  <a:schemeClr val="dk1"/>
                </a:solidFill>
                <a:latin typeface="Calibri"/>
                <a:ea typeface="Calibri"/>
                <a:cs typeface="Calibri"/>
                <a:sym typeface="Calibri"/>
              </a:rPr>
              <a:t> will appear.</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“Create Requisitions”.</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a later training we will show you how to find this selection more quickly.</a:t>
            </a:r>
            <a:endParaRPr/>
          </a:p>
        </p:txBody>
      </p:sp>
      <p:sp>
        <p:nvSpPr>
          <p:cNvPr id="195" name="Google Shape;195;p2"/>
          <p:cNvSpPr/>
          <p:nvPr/>
        </p:nvSpPr>
        <p:spPr>
          <a:xfrm>
            <a:off x="6373906" y="1695639"/>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2"/>
          <p:cNvSpPr/>
          <p:nvPr/>
        </p:nvSpPr>
        <p:spPr>
          <a:xfrm>
            <a:off x="6373905" y="92290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0"/>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42" name="Google Shape;342;p20"/>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we have any special instruction, they will be entered here. These can be examples of required delivery hours, delivery days, who or where to deliver to, etc.</a:t>
            </a:r>
            <a:endParaRPr/>
          </a:p>
        </p:txBody>
      </p:sp>
      <p:pic>
        <p:nvPicPr>
          <p:cNvPr id="343" name="Google Shape;343;p20"/>
          <p:cNvPicPr preferRelativeResize="0"/>
          <p:nvPr/>
        </p:nvPicPr>
        <p:blipFill rotWithShape="1">
          <a:blip r:embed="rId4">
            <a:alphaModFix/>
          </a:blip>
          <a:srcRect/>
          <a:stretch/>
        </p:blipFill>
        <p:spPr>
          <a:xfrm>
            <a:off x="1083522" y="187325"/>
            <a:ext cx="9886951" cy="5257592"/>
          </a:xfrm>
          <a:prstGeom prst="rect">
            <a:avLst/>
          </a:prstGeom>
          <a:noFill/>
          <a:ln>
            <a:noFill/>
          </a:ln>
        </p:spPr>
      </p:pic>
      <p:sp>
        <p:nvSpPr>
          <p:cNvPr id="344" name="Google Shape;344;p20"/>
          <p:cNvSpPr/>
          <p:nvPr/>
        </p:nvSpPr>
        <p:spPr>
          <a:xfrm>
            <a:off x="3579251" y="39977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1"/>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50" name="Google Shape;350;p21"/>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now will enter the “Unit Price”, which will be the cost per the unit of measure you selected. In this case it will be 2.28 for each journal.</a:t>
            </a:r>
            <a:endParaRPr/>
          </a:p>
        </p:txBody>
      </p:sp>
      <p:pic>
        <p:nvPicPr>
          <p:cNvPr id="351" name="Google Shape;351;p21"/>
          <p:cNvPicPr preferRelativeResize="0"/>
          <p:nvPr/>
        </p:nvPicPr>
        <p:blipFill rotWithShape="1">
          <a:blip r:embed="rId4">
            <a:alphaModFix/>
          </a:blip>
          <a:srcRect/>
          <a:stretch/>
        </p:blipFill>
        <p:spPr>
          <a:xfrm>
            <a:off x="1083522" y="187325"/>
            <a:ext cx="9886951" cy="5257592"/>
          </a:xfrm>
          <a:prstGeom prst="rect">
            <a:avLst/>
          </a:prstGeom>
          <a:noFill/>
          <a:ln>
            <a:noFill/>
          </a:ln>
        </p:spPr>
      </p:pic>
      <p:sp>
        <p:nvSpPr>
          <p:cNvPr id="352" name="Google Shape;352;p21"/>
          <p:cNvSpPr/>
          <p:nvPr/>
        </p:nvSpPr>
        <p:spPr>
          <a:xfrm>
            <a:off x="4063349" y="399779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22"/>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358" name="Google Shape;358;p22"/>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When we have the Unit Price and click out of that field it will populate the “Total Line Amount” field. </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next field we will add a budget code by clicking the “(click to add an account)” link.</a:t>
            </a:r>
            <a:endParaRPr/>
          </a:p>
        </p:txBody>
      </p:sp>
      <p:pic>
        <p:nvPicPr>
          <p:cNvPr id="359" name="Google Shape;359;p22"/>
          <p:cNvPicPr preferRelativeResize="0"/>
          <p:nvPr/>
        </p:nvPicPr>
        <p:blipFill rotWithShape="1">
          <a:blip r:embed="rId4">
            <a:alphaModFix/>
          </a:blip>
          <a:srcRect/>
          <a:stretch/>
        </p:blipFill>
        <p:spPr>
          <a:xfrm>
            <a:off x="1083522" y="187325"/>
            <a:ext cx="9886951" cy="5257592"/>
          </a:xfrm>
          <a:prstGeom prst="rect">
            <a:avLst/>
          </a:prstGeom>
          <a:noFill/>
          <a:ln>
            <a:noFill/>
          </a:ln>
        </p:spPr>
      </p:pic>
      <p:sp>
        <p:nvSpPr>
          <p:cNvPr id="360" name="Google Shape;360;p22"/>
          <p:cNvSpPr/>
          <p:nvPr/>
        </p:nvSpPr>
        <p:spPr>
          <a:xfrm>
            <a:off x="5103256" y="403365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23"/>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66" name="Google Shape;366;p23"/>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67" name="Google Shape;367;p23"/>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know you budget code you can type in manually.</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would prefer to search it and see the available funds on the budget code, you can begin typing parts you know.</a:t>
            </a:r>
            <a:endParaRPr/>
          </a:p>
        </p:txBody>
      </p:sp>
      <p:sp>
        <p:nvSpPr>
          <p:cNvPr id="368" name="Google Shape;368;p23"/>
          <p:cNvSpPr/>
          <p:nvPr/>
        </p:nvSpPr>
        <p:spPr>
          <a:xfrm>
            <a:off x="2377971" y="278026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24"/>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74" name="Google Shape;374;p2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75" name="Google Shape;375;p24"/>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the magnifying class to initiate the search.</a:t>
            </a:r>
            <a:endParaRPr/>
          </a:p>
        </p:txBody>
      </p:sp>
      <p:sp>
        <p:nvSpPr>
          <p:cNvPr id="376" name="Google Shape;376;p24"/>
          <p:cNvSpPr/>
          <p:nvPr/>
        </p:nvSpPr>
        <p:spPr>
          <a:xfrm>
            <a:off x="7254774" y="278026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5"/>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382" name="Google Shape;382;p25"/>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83" name="Google Shape;383;p25"/>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Select the desired budget line (See the last column, "Available”, to see the account balance)</a:t>
            </a:r>
            <a:endParaRPr/>
          </a:p>
        </p:txBody>
      </p:sp>
      <p:sp>
        <p:nvSpPr>
          <p:cNvPr id="384" name="Google Shape;384;p25"/>
          <p:cNvSpPr/>
          <p:nvPr/>
        </p:nvSpPr>
        <p:spPr>
          <a:xfrm rot="10800000">
            <a:off x="10531202" y="414289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6"/>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90" name="Google Shape;390;p26"/>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91" name="Google Shape;391;p26"/>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we have our desired budget selected, we can finalize our selection by clicking “Select”.</a:t>
            </a:r>
            <a:endParaRPr/>
          </a:p>
        </p:txBody>
      </p:sp>
      <p:sp>
        <p:nvSpPr>
          <p:cNvPr id="392" name="Google Shape;392;p26"/>
          <p:cNvSpPr/>
          <p:nvPr/>
        </p:nvSpPr>
        <p:spPr>
          <a:xfrm>
            <a:off x="671147" y="456423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27"/>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398" name="Google Shape;398;p27"/>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399" name="Google Shape;399;p27"/>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can now see the budget line has been completed.</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we verify the budget line is correct, click “Ok (save current line)” to add the budget code to the line we are creating.</a:t>
            </a:r>
            <a:endParaRPr/>
          </a:p>
        </p:txBody>
      </p:sp>
      <p:sp>
        <p:nvSpPr>
          <p:cNvPr id="400" name="Google Shape;400;p27"/>
          <p:cNvSpPr/>
          <p:nvPr/>
        </p:nvSpPr>
        <p:spPr>
          <a:xfrm>
            <a:off x="3444772" y="358708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28"/>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406" name="Google Shape;406;p28"/>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407" name="Google Shape;407;p28"/>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To add an additional line scroll to the bottom of the page and click “Add Line from Scratch”.</a:t>
            </a:r>
            <a:endParaRPr/>
          </a:p>
        </p:txBody>
      </p:sp>
      <p:sp>
        <p:nvSpPr>
          <p:cNvPr id="408" name="Google Shape;408;p28"/>
          <p:cNvSpPr/>
          <p:nvPr/>
        </p:nvSpPr>
        <p:spPr>
          <a:xfrm>
            <a:off x="644250" y="4295296"/>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29"/>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414" name="Google Shape;414;p29"/>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415" name="Google Shape;415;p29"/>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will prompt us to enter the number of additional lines we want to add, and cook “Ok”.</a:t>
            </a:r>
            <a:endParaRPr/>
          </a:p>
        </p:txBody>
      </p:sp>
      <p:sp>
        <p:nvSpPr>
          <p:cNvPr id="416" name="Google Shape;416;p29"/>
          <p:cNvSpPr/>
          <p:nvPr/>
        </p:nvSpPr>
        <p:spPr>
          <a:xfrm>
            <a:off x="4009548" y="2905765"/>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7" name="Google Shape;417;p29"/>
          <p:cNvSpPr/>
          <p:nvPr/>
        </p:nvSpPr>
        <p:spPr>
          <a:xfrm>
            <a:off x="4386067" y="3371930"/>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02" name="Google Shape;202;p3"/>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03" name="Google Shape;203;p3"/>
          <p:cNvSpPr txBox="1">
            <a:spLocks noGrp="1"/>
          </p:cNvSpPr>
          <p:nvPr>
            <p:ph type="subTitle" idx="4294967295"/>
          </p:nvPr>
        </p:nvSpPr>
        <p:spPr>
          <a:xfrm>
            <a:off x="1083522" y="562927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When you land on the “Create Resolution” page you will be prompted to select your type requisition we are going to create. For this example, we are going to select “Traditional (New)”.</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will need to be sure you have the correct “Fiscal Year” selected as well.</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“Cart Name” will auto-populate a cart name with “Traditional (Your Name) (Current Date) (Sequence Number)”.  </a:t>
            </a:r>
            <a:endParaRPr/>
          </a:p>
        </p:txBody>
      </p:sp>
      <p:sp>
        <p:nvSpPr>
          <p:cNvPr id="204" name="Google Shape;204;p3"/>
          <p:cNvSpPr/>
          <p:nvPr/>
        </p:nvSpPr>
        <p:spPr>
          <a:xfrm>
            <a:off x="675269" y="244690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3"/>
          <p:cNvSpPr/>
          <p:nvPr/>
        </p:nvSpPr>
        <p:spPr>
          <a:xfrm>
            <a:off x="4189433" y="244690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4189433" y="328958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30"/>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423" name="Google Shape;423;p30"/>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Note: </a:t>
            </a:r>
            <a:r>
              <a:rPr lang="en-US" sz="1200" b="0" i="0" u="none" strike="noStrike" cap="none">
                <a:solidFill>
                  <a:schemeClr val="dk1"/>
                </a:solidFill>
                <a:latin typeface="Calibri"/>
                <a:ea typeface="Calibri"/>
                <a:cs typeface="Calibri"/>
                <a:sym typeface="Calibri"/>
              </a:rPr>
              <a:t>If you entered a justification and budget line on your first line, it will auto-populate in the newly added lines.</a:t>
            </a:r>
            <a:endParaRPr sz="1200" b="1" i="0" u="none" strike="noStrike" cap="none">
              <a:solidFill>
                <a:schemeClr val="dk1"/>
              </a:solidFill>
              <a:latin typeface="Calibri"/>
              <a:ea typeface="Calibri"/>
              <a:cs typeface="Calibri"/>
              <a:sym typeface="Calibri"/>
            </a:endParaRPr>
          </a:p>
        </p:txBody>
      </p:sp>
      <p:sp>
        <p:nvSpPr>
          <p:cNvPr id="424" name="Google Shape;424;p30"/>
          <p:cNvSpPr/>
          <p:nvPr/>
        </p:nvSpPr>
        <p:spPr>
          <a:xfrm>
            <a:off x="7254774" y="278026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5" name="Google Shape;425;p30"/>
          <p:cNvPicPr preferRelativeResize="0"/>
          <p:nvPr/>
        </p:nvPicPr>
        <p:blipFill rotWithShape="1">
          <a:blip r:embed="rId4">
            <a:alphaModFix/>
          </a:blip>
          <a:srcRect/>
          <a:stretch/>
        </p:blipFill>
        <p:spPr>
          <a:xfrm>
            <a:off x="1083522" y="187325"/>
            <a:ext cx="9886951" cy="525759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31"/>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431" name="Google Shape;431;p31"/>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Please fill out the other lines following the prompt provided.</a:t>
            </a:r>
            <a:endParaRPr/>
          </a:p>
        </p:txBody>
      </p:sp>
      <p:sp>
        <p:nvSpPr>
          <p:cNvPr id="432" name="Google Shape;432;p31"/>
          <p:cNvSpPr/>
          <p:nvPr/>
        </p:nvSpPr>
        <p:spPr>
          <a:xfrm>
            <a:off x="7254774" y="278026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3" name="Google Shape;433;p31"/>
          <p:cNvPicPr preferRelativeResize="0"/>
          <p:nvPr/>
        </p:nvPicPr>
        <p:blipFill rotWithShape="1">
          <a:blip r:embed="rId4">
            <a:alphaModFix/>
          </a:blip>
          <a:srcRect/>
          <a:stretch/>
        </p:blipFill>
        <p:spPr>
          <a:xfrm>
            <a:off x="1083522" y="187325"/>
            <a:ext cx="9886951" cy="525759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32"/>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439" name="Google Shape;439;p32"/>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now upload an our attachment by clicking “Upload”.</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This will be a mandatory requirement. The system is set up to auto reject any requisitions without attachments, and they will return to your work queue.</a:t>
            </a:r>
            <a:endParaRPr/>
          </a:p>
        </p:txBody>
      </p:sp>
      <p:sp>
        <p:nvSpPr>
          <p:cNvPr id="440" name="Google Shape;440;p32"/>
          <p:cNvSpPr/>
          <p:nvPr/>
        </p:nvSpPr>
        <p:spPr>
          <a:xfrm>
            <a:off x="7254774" y="278026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41" name="Google Shape;441;p32"/>
          <p:cNvPicPr preferRelativeResize="0"/>
          <p:nvPr/>
        </p:nvPicPr>
        <p:blipFill rotWithShape="1">
          <a:blip r:embed="rId4">
            <a:alphaModFix/>
          </a:blip>
          <a:srcRect/>
          <a:stretch/>
        </p:blipFill>
        <p:spPr>
          <a:xfrm>
            <a:off x="1083522" y="187325"/>
            <a:ext cx="9886951" cy="525759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Google Shape;446;p33"/>
          <p:cNvPicPr preferRelativeResize="0"/>
          <p:nvPr/>
        </p:nvPicPr>
        <p:blipFill rotWithShape="1">
          <a:blip r:embed="rId3">
            <a:alphaModFix/>
          </a:blip>
          <a:srcRect/>
          <a:stretch/>
        </p:blipFill>
        <p:spPr>
          <a:xfrm>
            <a:off x="1083523" y="187325"/>
            <a:ext cx="9886950" cy="5257592"/>
          </a:xfrm>
          <a:prstGeom prst="rect">
            <a:avLst/>
          </a:prstGeom>
          <a:noFill/>
          <a:ln>
            <a:noFill/>
          </a:ln>
        </p:spPr>
      </p:pic>
      <p:pic>
        <p:nvPicPr>
          <p:cNvPr id="447" name="Google Shape;447;p33"/>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448" name="Google Shape;448;p33"/>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From here, if we need to add items, change budget, add additional supporting documents, or any other changes we can “Save Cart as Incomplete” to save for later corrections. </a:t>
            </a:r>
            <a:r>
              <a:rPr lang="en-US" sz="1200"/>
              <a:t>Requisitions cannot be saved until all information is submitted. If you attempt to save with missing information it will give an error message and all work will be lost.</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everything is ready we can “Submit”.</a:t>
            </a:r>
            <a:endParaRPr/>
          </a:p>
        </p:txBody>
      </p:sp>
      <p:sp>
        <p:nvSpPr>
          <p:cNvPr id="449" name="Google Shape;449;p33"/>
          <p:cNvSpPr/>
          <p:nvPr/>
        </p:nvSpPr>
        <p:spPr>
          <a:xfrm>
            <a:off x="3919901" y="4653885"/>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0" name="Google Shape;450;p33"/>
          <p:cNvSpPr/>
          <p:nvPr/>
        </p:nvSpPr>
        <p:spPr>
          <a:xfrm rot="10800000">
            <a:off x="5479758" y="4295298"/>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4"/>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456" name="Google Shape;456;p3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457" name="Google Shape;457;p34"/>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we did everything correctly, we will see the above message.</a:t>
            </a:r>
            <a:endParaRPr/>
          </a:p>
        </p:txBody>
      </p:sp>
      <p:sp>
        <p:nvSpPr>
          <p:cNvPr id="458" name="Google Shape;458;p34"/>
          <p:cNvSpPr/>
          <p:nvPr/>
        </p:nvSpPr>
        <p:spPr>
          <a:xfrm rot="10800000">
            <a:off x="3901969" y="220652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g273bfdef150_1_1"/>
          <p:cNvPicPr preferRelativeResize="0"/>
          <p:nvPr/>
        </p:nvPicPr>
        <p:blipFill rotWithShape="1">
          <a:blip r:embed="rId3">
            <a:alphaModFix/>
          </a:blip>
          <a:srcRect/>
          <a:stretch/>
        </p:blipFill>
        <p:spPr>
          <a:xfrm>
            <a:off x="0" y="187327"/>
            <a:ext cx="1085457" cy="1314162"/>
          </a:xfrm>
          <a:prstGeom prst="rect">
            <a:avLst/>
          </a:prstGeom>
          <a:noFill/>
          <a:ln>
            <a:noFill/>
          </a:ln>
        </p:spPr>
      </p:pic>
      <p:sp>
        <p:nvSpPr>
          <p:cNvPr id="464" name="Google Shape;464;g273bfdef150_1_1"/>
          <p:cNvSpPr txBox="1">
            <a:spLocks noGrp="1"/>
          </p:cNvSpPr>
          <p:nvPr>
            <p:ph type="ctrTitle"/>
          </p:nvPr>
        </p:nvSpPr>
        <p:spPr>
          <a:xfrm>
            <a:off x="1524000" y="1744250"/>
            <a:ext cx="9144000" cy="2771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222"/>
              <a:t>If you have any further questions please reach out to any of the purchasing team listed on the cover, or email the entire team at purchasingdept@hayscisd.net</a:t>
            </a:r>
            <a:endParaRPr/>
          </a:p>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4"/>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12" name="Google Shape;212;p4"/>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13" name="Google Shape;213;p4"/>
          <p:cNvSpPr txBox="1">
            <a:spLocks noGrp="1"/>
          </p:cNvSpPr>
          <p:nvPr>
            <p:ph type="subTitle" idx="4294967295"/>
          </p:nvPr>
        </p:nvSpPr>
        <p:spPr>
          <a:xfrm>
            <a:off x="1083522" y="562927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Click Continue to the requisition creation.</a:t>
            </a:r>
            <a:endParaRPr/>
          </a:p>
        </p:txBody>
      </p:sp>
      <p:sp>
        <p:nvSpPr>
          <p:cNvPr id="214" name="Google Shape;214;p4"/>
          <p:cNvSpPr/>
          <p:nvPr/>
        </p:nvSpPr>
        <p:spPr>
          <a:xfrm>
            <a:off x="675269" y="3692999"/>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5"/>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20" name="Google Shape;220;p5"/>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21" name="Google Shape;221;p5"/>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Once on the “Create Traditional Requisition” screen. Our first prompt we will use is the “Vendor”. If you know your vendor name you can begin to typing their name.</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type in their exact name, it will populate as you click out of that field. If you only know a portion, you can type that portion and either click out of that field, of click the “Lookup Vendor” icon.</a:t>
            </a:r>
            <a:endParaRPr/>
          </a:p>
        </p:txBody>
      </p:sp>
      <p:sp>
        <p:nvSpPr>
          <p:cNvPr id="222" name="Google Shape;222;p5"/>
          <p:cNvSpPr/>
          <p:nvPr/>
        </p:nvSpPr>
        <p:spPr>
          <a:xfrm>
            <a:off x="3337788" y="265309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3" name="Google Shape;223;p5"/>
          <p:cNvSpPr/>
          <p:nvPr/>
        </p:nvSpPr>
        <p:spPr>
          <a:xfrm rot="10800000">
            <a:off x="7237435" y="2653093"/>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a:stretch/>
        </p:blipFill>
        <p:spPr>
          <a:xfrm>
            <a:off x="1083522" y="187325"/>
            <a:ext cx="9886951" cy="5257592"/>
          </a:xfrm>
          <a:prstGeom prst="rect">
            <a:avLst/>
          </a:prstGeom>
          <a:noFill/>
          <a:ln>
            <a:noFill/>
          </a:ln>
        </p:spPr>
      </p:pic>
      <p:pic>
        <p:nvPicPr>
          <p:cNvPr id="229" name="Google Shape;229;p6"/>
          <p:cNvPicPr preferRelativeResize="0"/>
          <p:nvPr/>
        </p:nvPicPr>
        <p:blipFill rotWithShape="1">
          <a:blip r:embed="rId4">
            <a:alphaModFix/>
          </a:blip>
          <a:srcRect/>
          <a:stretch/>
        </p:blipFill>
        <p:spPr>
          <a:xfrm>
            <a:off x="-1935" y="183780"/>
            <a:ext cx="1085458" cy="1314161"/>
          </a:xfrm>
          <a:prstGeom prst="rect">
            <a:avLst/>
          </a:prstGeom>
          <a:noFill/>
          <a:ln>
            <a:noFill/>
          </a:ln>
        </p:spPr>
      </p:pic>
      <p:sp>
        <p:nvSpPr>
          <p:cNvPr id="230" name="Google Shape;230;p6"/>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clicked out of the “Vendor” field or clicked the “Lookup Vendor” option. We will land on this “Vendor Lookup” page. From here we will select our correct vendor from the search list (In this example we will be using Demco), click the vendor to highlight/ select them.</a:t>
            </a:r>
            <a:endParaRPr/>
          </a:p>
        </p:txBody>
      </p:sp>
      <p:sp>
        <p:nvSpPr>
          <p:cNvPr id="231" name="Google Shape;231;p6"/>
          <p:cNvSpPr/>
          <p:nvPr/>
        </p:nvSpPr>
        <p:spPr>
          <a:xfrm>
            <a:off x="719501" y="3764717"/>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7"/>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237" name="Google Shape;237;p7"/>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you have your vendor selected we will click “Select” to move forward.</a:t>
            </a:r>
            <a:endParaRPr/>
          </a:p>
        </p:txBody>
      </p:sp>
      <p:pic>
        <p:nvPicPr>
          <p:cNvPr id="238" name="Google Shape;238;p7"/>
          <p:cNvPicPr preferRelativeResize="0"/>
          <p:nvPr/>
        </p:nvPicPr>
        <p:blipFill rotWithShape="1">
          <a:blip r:embed="rId4">
            <a:alphaModFix/>
          </a:blip>
          <a:srcRect/>
          <a:stretch/>
        </p:blipFill>
        <p:spPr>
          <a:xfrm>
            <a:off x="1083523" y="187325"/>
            <a:ext cx="9886950" cy="5257592"/>
          </a:xfrm>
          <a:prstGeom prst="rect">
            <a:avLst/>
          </a:prstGeom>
          <a:noFill/>
          <a:ln>
            <a:noFill/>
          </a:ln>
        </p:spPr>
      </p:pic>
      <p:sp>
        <p:nvSpPr>
          <p:cNvPr id="239" name="Google Shape;239;p7"/>
          <p:cNvSpPr/>
          <p:nvPr/>
        </p:nvSpPr>
        <p:spPr>
          <a:xfrm>
            <a:off x="719501" y="4571544"/>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8"/>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245" name="Google Shape;245;p8"/>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the vendor is selected, we will chose the correct category in our “Category” field. For this example we are selecting “GEN USE – Office Supplies”.</a:t>
            </a:r>
            <a:endParaRPr/>
          </a:p>
          <a:p>
            <a:pPr marL="228611" marR="0" lvl="0" indent="-228611" algn="l" rtl="0">
              <a:lnSpc>
                <a:spcPct val="90000"/>
              </a:lnSpc>
              <a:spcBef>
                <a:spcPts val="100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Please note. As we work through this new ERP together, if there is a vendor that is being used in a different category reach out to </a:t>
            </a:r>
            <a:r>
              <a:rPr lang="en-US" sz="1200" u="sng">
                <a:solidFill>
                  <a:schemeClr val="hlink"/>
                </a:solidFill>
                <a:hlinkClick r:id="rId4"/>
              </a:rPr>
              <a:t>Purchasing.Dept@hayscisd.net</a:t>
            </a:r>
            <a:r>
              <a:rPr lang="en-US" sz="1200"/>
              <a:t> </a:t>
            </a:r>
            <a:r>
              <a:rPr lang="en-US" sz="1200" b="0" i="0" u="none" strike="noStrike" cap="none">
                <a:solidFill>
                  <a:schemeClr val="dk1"/>
                </a:solidFill>
                <a:latin typeface="Calibri"/>
                <a:ea typeface="Calibri"/>
                <a:cs typeface="Calibri"/>
                <a:sym typeface="Calibri"/>
              </a:rPr>
              <a:t> and we will work to make the appropriate corrections.</a:t>
            </a:r>
            <a:endParaRPr/>
          </a:p>
        </p:txBody>
      </p:sp>
      <p:pic>
        <p:nvPicPr>
          <p:cNvPr id="246" name="Google Shape;246;p8"/>
          <p:cNvPicPr preferRelativeResize="0"/>
          <p:nvPr/>
        </p:nvPicPr>
        <p:blipFill rotWithShape="1">
          <a:blip r:embed="rId5">
            <a:alphaModFix/>
          </a:blip>
          <a:srcRect/>
          <a:stretch/>
        </p:blipFill>
        <p:spPr>
          <a:xfrm>
            <a:off x="1083522" y="187325"/>
            <a:ext cx="9886951" cy="5257592"/>
          </a:xfrm>
          <a:prstGeom prst="rect">
            <a:avLst/>
          </a:prstGeom>
          <a:noFill/>
          <a:ln>
            <a:noFill/>
          </a:ln>
        </p:spPr>
      </p:pic>
      <p:sp>
        <p:nvSpPr>
          <p:cNvPr id="247" name="Google Shape;247;p8"/>
          <p:cNvSpPr/>
          <p:nvPr/>
        </p:nvSpPr>
        <p:spPr>
          <a:xfrm>
            <a:off x="719501" y="2688952"/>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9"/>
          <p:cNvPicPr preferRelativeResize="0"/>
          <p:nvPr/>
        </p:nvPicPr>
        <p:blipFill rotWithShape="1">
          <a:blip r:embed="rId3">
            <a:alphaModFix/>
          </a:blip>
          <a:srcRect/>
          <a:stretch/>
        </p:blipFill>
        <p:spPr>
          <a:xfrm>
            <a:off x="-1935" y="183780"/>
            <a:ext cx="1085458" cy="1314161"/>
          </a:xfrm>
          <a:prstGeom prst="rect">
            <a:avLst/>
          </a:prstGeom>
          <a:noFill/>
          <a:ln>
            <a:noFill/>
          </a:ln>
        </p:spPr>
      </p:pic>
      <p:sp>
        <p:nvSpPr>
          <p:cNvPr id="253" name="Google Shape;253;p9"/>
          <p:cNvSpPr txBox="1">
            <a:spLocks noGrp="1"/>
          </p:cNvSpPr>
          <p:nvPr>
            <p:ph type="subTitle" idx="4294967295"/>
          </p:nvPr>
        </p:nvSpPr>
        <p:spPr>
          <a:xfrm>
            <a:off x="1083523" y="5620885"/>
            <a:ext cx="9886950" cy="1228725"/>
          </a:xfrm>
          <a:prstGeom prst="rect">
            <a:avLst/>
          </a:prstGeom>
          <a:noFill/>
          <a:ln>
            <a:noFill/>
          </a:ln>
        </p:spPr>
        <p:txBody>
          <a:bodyPr spcFirstLastPara="1" wrap="square" lIns="91425" tIns="45700" rIns="91425" bIns="45700" anchor="t" anchorCtr="0">
            <a:normAutofit/>
          </a:bodyPr>
          <a:lstStyle/>
          <a:p>
            <a:pPr marL="228611" marR="0" lvl="0" indent="-228611" algn="l" rtl="0">
              <a:lnSpc>
                <a:spcPct val="9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Several vendors will have multiple “Order From” locations. Please be sure to select the one published on your provided quote. In this example we will be using “(P) Demco Inc – 4810 Forest Run Rd, Madison, WI, 53704, 7736”</a:t>
            </a:r>
            <a:endParaRPr/>
          </a:p>
        </p:txBody>
      </p:sp>
      <p:pic>
        <p:nvPicPr>
          <p:cNvPr id="254" name="Google Shape;254;p9"/>
          <p:cNvPicPr preferRelativeResize="0"/>
          <p:nvPr/>
        </p:nvPicPr>
        <p:blipFill rotWithShape="1">
          <a:blip r:embed="rId4">
            <a:alphaModFix/>
          </a:blip>
          <a:srcRect/>
          <a:stretch/>
        </p:blipFill>
        <p:spPr>
          <a:xfrm>
            <a:off x="1083524" y="187325"/>
            <a:ext cx="9886950" cy="5257592"/>
          </a:xfrm>
          <a:prstGeom prst="rect">
            <a:avLst/>
          </a:prstGeom>
          <a:noFill/>
          <a:ln>
            <a:noFill/>
          </a:ln>
        </p:spPr>
      </p:pic>
      <p:sp>
        <p:nvSpPr>
          <p:cNvPr id="255" name="Google Shape;255;p9"/>
          <p:cNvSpPr/>
          <p:nvPr/>
        </p:nvSpPr>
        <p:spPr>
          <a:xfrm>
            <a:off x="3364092" y="2859281"/>
            <a:ext cx="878541" cy="502024"/>
          </a:xfrm>
          <a:prstGeom prst="rightArrow">
            <a:avLst>
              <a:gd name="adj1" fmla="val 50000"/>
              <a:gd name="adj2" fmla="val 50000"/>
            </a:avLst>
          </a:prstGeom>
          <a:solidFill>
            <a:srgbClr val="A4E0D1"/>
          </a:solidFill>
          <a:ln w="12700" cap="flat" cmpd="sng">
            <a:solidFill>
              <a:srgbClr val="3BAD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eme1">
  <a:themeElements>
    <a:clrScheme name="Frontline">
      <a:dk1>
        <a:srgbClr val="000000"/>
      </a:dk1>
      <a:lt1>
        <a:srgbClr val="FFFFFF"/>
      </a:lt1>
      <a:dk2>
        <a:srgbClr val="44546A"/>
      </a:dk2>
      <a:lt2>
        <a:srgbClr val="E7E6E6"/>
      </a:lt2>
      <a:accent1>
        <a:srgbClr val="7E4082"/>
      </a:accent1>
      <a:accent2>
        <a:srgbClr val="6BCCB3"/>
      </a:accent2>
      <a:accent3>
        <a:srgbClr val="402B56"/>
      </a:accent3>
      <a:accent4>
        <a:srgbClr val="2B4C59"/>
      </a:accent4>
      <a:accent5>
        <a:srgbClr val="E56953"/>
      </a:accent5>
      <a:accent6>
        <a:srgbClr val="4EC3E0"/>
      </a:accent6>
      <a:hlink>
        <a:srgbClr val="E56953"/>
      </a:hlink>
      <a:folHlink>
        <a:srgbClr val="E569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1294</Words>
  <Application>Microsoft Office PowerPoint</Application>
  <PresentationFormat>Widescreen</PresentationFormat>
  <Paragraphs>56</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Theme1</vt:lpstr>
      <vt:lpstr>Creating Simple Traditional Requisition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have any further questions please reach out to any of the purchasing team listed on the cover, or email the entire team at purchasingdept@hayscisd.net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Simple Traditional Requisition</dc:title>
  <dc:creator>Jeremy Torres</dc:creator>
  <cp:lastModifiedBy>Kay Cannon</cp:lastModifiedBy>
  <cp:revision>1</cp:revision>
  <dcterms:created xsi:type="dcterms:W3CDTF">2024-06-13T13:16:26Z</dcterms:created>
  <dcterms:modified xsi:type="dcterms:W3CDTF">2024-07-24T18:46:37Z</dcterms:modified>
</cp:coreProperties>
</file>